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5" r:id="rId4"/>
    <p:sldId id="276" r:id="rId5"/>
    <p:sldId id="277" r:id="rId6"/>
    <p:sldId id="258" r:id="rId7"/>
    <p:sldId id="272" r:id="rId8"/>
    <p:sldId id="261" r:id="rId9"/>
    <p:sldId id="260" r:id="rId10"/>
    <p:sldId id="263" r:id="rId11"/>
    <p:sldId id="264" r:id="rId12"/>
    <p:sldId id="268" r:id="rId13"/>
    <p:sldId id="265" r:id="rId14"/>
    <p:sldId id="269" r:id="rId15"/>
    <p:sldId id="266" r:id="rId16"/>
    <p:sldId id="270" r:id="rId17"/>
    <p:sldId id="278" r:id="rId18"/>
    <p:sldId id="273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218.4</c:v>
                </c:pt>
                <c:pt idx="1">
                  <c:v>240.5</c:v>
                </c:pt>
                <c:pt idx="2">
                  <c:v>263.8</c:v>
                </c:pt>
                <c:pt idx="3">
                  <c:v>284.60000000000002</c:v>
                </c:pt>
                <c:pt idx="4">
                  <c:v>306.5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1-47A6-942B-9C2F602259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94.1</c:v>
                </c:pt>
                <c:pt idx="1">
                  <c:v>98.9</c:v>
                </c:pt>
                <c:pt idx="2">
                  <c:v>71.8</c:v>
                </c:pt>
                <c:pt idx="3">
                  <c:v>73.400000000000006</c:v>
                </c:pt>
                <c:pt idx="4">
                  <c:v>73.900000000000006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1-47A6-942B-9C2F602259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3212800"/>
        <c:axId val="43214336"/>
        <c:axId val="0"/>
      </c:bar3DChart>
      <c:catAx>
        <c:axId val="43212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3214336"/>
        <c:crosses val="autoZero"/>
        <c:auto val="1"/>
        <c:lblAlgn val="ctr"/>
        <c:lblOffset val="100"/>
        <c:noMultiLvlLbl val="0"/>
      </c:catAx>
      <c:valAx>
        <c:axId val="4321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32128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214202391367748E-2"/>
          <c:y val="9.7563886779830203E-2"/>
          <c:w val="0.56050524934383206"/>
          <c:h val="0.81566116777547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8A6C-494B-AA52-36665DBABFB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A6C-494B-AA52-36665DBABFBB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8A6C-494B-AA52-36665DBABFB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8A6C-494B-AA52-36665DBABFBB}"/>
              </c:ext>
            </c:extLst>
          </c:dPt>
          <c:dLbls>
            <c:dLbl>
              <c:idx val="0"/>
              <c:layout>
                <c:manualLayout>
                  <c:x val="-5.9155852046271995E-2"/>
                  <c:y val="-0.319857704907587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6C-494B-AA52-36665DBABFBB}"/>
                </c:ext>
              </c:extLst>
            </c:dLbl>
            <c:dLbl>
              <c:idx val="1"/>
              <c:layout>
                <c:manualLayout>
                  <c:x val="1.4498092252357344E-2"/>
                  <c:y val="-0.152870166347210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6C-494B-AA52-36665DBABFBB}"/>
                </c:ext>
              </c:extLst>
            </c:dLbl>
            <c:dLbl>
              <c:idx val="2"/>
              <c:layout>
                <c:manualLayout>
                  <c:x val="4.9800111791581607E-2"/>
                  <c:y val="-1.45614603299334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6C-494B-AA52-36665DBABFBB}"/>
                </c:ext>
              </c:extLst>
            </c:dLbl>
            <c:spPr>
              <a:ln w="3175">
                <a:solidFill>
                  <a:schemeClr val="bg1">
                    <a:lumMod val="95000"/>
                    <a:lumOff val="5000"/>
                  </a:schemeClr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Акцизы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163000</c:v>
                </c:pt>
                <c:pt idx="1">
                  <c:v>52660</c:v>
                </c:pt>
                <c:pt idx="2">
                  <c:v>44530</c:v>
                </c:pt>
                <c:pt idx="3">
                  <c:v>3570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6C-494B-AA52-36665DBABF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Налоги на с/д</c:v>
                </c:pt>
                <c:pt idx="2">
                  <c:v>Налоги на имущ.</c:v>
                </c:pt>
                <c:pt idx="3">
                  <c:v>Акцизы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152000</c:v>
                </c:pt>
                <c:pt idx="1">
                  <c:v>43611</c:v>
                </c:pt>
                <c:pt idx="2">
                  <c:v>41483</c:v>
                </c:pt>
                <c:pt idx="3">
                  <c:v>3452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1-48FA-BDE5-2039C7A7A2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Налоги на с/д</c:v>
                </c:pt>
                <c:pt idx="2">
                  <c:v>Налоги на имущ.</c:v>
                </c:pt>
                <c:pt idx="3">
                  <c:v>Акцизы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163000</c:v>
                </c:pt>
                <c:pt idx="1">
                  <c:v>52660</c:v>
                </c:pt>
                <c:pt idx="2">
                  <c:v>44530</c:v>
                </c:pt>
                <c:pt idx="3">
                  <c:v>3570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11-48FA-BDE5-2039C7A7A2A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Налоги на с/д</c:v>
                </c:pt>
                <c:pt idx="2">
                  <c:v>Налоги на имущ.</c:v>
                </c:pt>
                <c:pt idx="3">
                  <c:v>Акцизы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174883</c:v>
                </c:pt>
                <c:pt idx="1">
                  <c:v>61130</c:v>
                </c:pt>
                <c:pt idx="2">
                  <c:v>44780</c:v>
                </c:pt>
                <c:pt idx="3">
                  <c:v>3793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11-48FA-BDE5-2039C7A7A2A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Налоги на с/д</c:v>
                </c:pt>
                <c:pt idx="2">
                  <c:v>Налоги на имущ.</c:v>
                </c:pt>
                <c:pt idx="3">
                  <c:v>Акцизы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186040</c:v>
                </c:pt>
                <c:pt idx="1">
                  <c:v>71521</c:v>
                </c:pt>
                <c:pt idx="2">
                  <c:v>45030</c:v>
                </c:pt>
                <c:pt idx="3">
                  <c:v>3966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11-48FA-BDE5-2039C7A7A2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3217664"/>
        <c:axId val="143389824"/>
        <c:axId val="110741696"/>
      </c:bar3DChart>
      <c:catAx>
        <c:axId val="133217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3389824"/>
        <c:crosses val="autoZero"/>
        <c:auto val="1"/>
        <c:lblAlgn val="ctr"/>
        <c:lblOffset val="100"/>
        <c:noMultiLvlLbl val="0"/>
      </c:catAx>
      <c:valAx>
        <c:axId val="14338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3217664"/>
        <c:crosses val="autoZero"/>
        <c:crossBetween val="between"/>
      </c:valAx>
      <c:serAx>
        <c:axId val="110741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43389824"/>
        <c:crosses val="autoZero"/>
      </c:ser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34710</c:v>
                </c:pt>
                <c:pt idx="1">
                  <c:v>36604</c:v>
                </c:pt>
                <c:pt idx="2">
                  <c:v>38398</c:v>
                </c:pt>
                <c:pt idx="3">
                  <c:v>39934</c:v>
                </c:pt>
                <c:pt idx="4">
                  <c:v>41531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0-465E-8286-13CFC850E6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3.2407407407407406E-2"/>
                  <c:y val="5.1441043587749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B0-465E-8286-13CFC850E65E}"/>
                </c:ext>
              </c:extLst>
            </c:dLbl>
            <c:dLbl>
              <c:idx val="1"/>
              <c:layout>
                <c:manualLayout>
                  <c:x val="3.3950617283950615E-2"/>
                  <c:y val="5.6340190596106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B0-465E-8286-13CFC850E65E}"/>
                </c:ext>
              </c:extLst>
            </c:dLbl>
            <c:dLbl>
              <c:idx val="2"/>
              <c:layout>
                <c:manualLayout>
                  <c:x val="2.6234567901234625E-2"/>
                  <c:y val="2.4495735041785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B0-465E-8286-13CFC850E65E}"/>
                </c:ext>
              </c:extLst>
            </c:dLbl>
            <c:dLbl>
              <c:idx val="3"/>
              <c:layout>
                <c:manualLayout>
                  <c:x val="2.7777777777777776E-2"/>
                  <c:y val="2.4495735041785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B0-465E-8286-13CFC850E65E}"/>
                </c:ext>
              </c:extLst>
            </c:dLbl>
            <c:dLbl>
              <c:idx val="4"/>
              <c:layout>
                <c:manualLayout>
                  <c:x val="2.9320987654320875E-2"/>
                  <c:y val="4.8991470083571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B0-465E-8286-13CFC850E6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24672</c:v>
                </c:pt>
                <c:pt idx="1">
                  <c:v>24117</c:v>
                </c:pt>
                <c:pt idx="2">
                  <c:v>23294</c:v>
                </c:pt>
                <c:pt idx="3">
                  <c:v>24223</c:v>
                </c:pt>
                <c:pt idx="4">
                  <c:v>25188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B0-465E-8286-13CFC850E6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Продажа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B0-465E-8286-13CFC850E65E}"/>
                </c:ext>
              </c:extLst>
            </c:dLbl>
            <c:dLbl>
              <c:idx val="1"/>
              <c:layout>
                <c:manualLayout>
                  <c:x val="4.3209876543209874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B0-465E-8286-13CFC850E65E}"/>
                </c:ext>
              </c:extLst>
            </c:dLbl>
            <c:dLbl>
              <c:idx val="2"/>
              <c:layout>
                <c:manualLayout>
                  <c:x val="1.0802469135802469E-2"/>
                  <c:y val="-2.4495735041784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B0-465E-8286-13CFC850E65E}"/>
                </c:ext>
              </c:extLst>
            </c:dLbl>
            <c:dLbl>
              <c:idx val="4"/>
              <c:layout>
                <c:manualLayout>
                  <c:x val="1.3888888888888888E-2"/>
                  <c:y val="1.7147014529249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B0-465E-8286-13CFC850E6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29091</c:v>
                </c:pt>
                <c:pt idx="1">
                  <c:v>25455</c:v>
                </c:pt>
                <c:pt idx="2">
                  <c:v>5900</c:v>
                </c:pt>
                <c:pt idx="3">
                  <c:v>5000</c:v>
                </c:pt>
                <c:pt idx="4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FB0-465E-8286-13CFC850E65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1.0802469135802469E-2"/>
                  <c:y val="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B0-465E-8286-13CFC850E65E}"/>
                </c:ext>
              </c:extLst>
            </c:dLbl>
            <c:dLbl>
              <c:idx val="3"/>
              <c:layout>
                <c:manualLayout>
                  <c:x val="2.1604938271604937E-2"/>
                  <c:y val="9.7982940167141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B0-465E-8286-13CFC850E65E}"/>
                </c:ext>
              </c:extLst>
            </c:dLbl>
            <c:dLbl>
              <c:idx val="4"/>
              <c:layout>
                <c:manualLayout>
                  <c:x val="4.0123456790123455E-2"/>
                  <c:y val="9.7981011369107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B0-465E-8286-13CFC850E6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5606</c:v>
                </c:pt>
                <c:pt idx="1">
                  <c:v>12766</c:v>
                </c:pt>
                <c:pt idx="2">
                  <c:v>4228</c:v>
                </c:pt>
                <c:pt idx="3">
                  <c:v>4235</c:v>
                </c:pt>
                <c:pt idx="4">
                  <c:v>4240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FB0-465E-8286-13CFC850E6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8227328"/>
        <c:axId val="38249600"/>
        <c:axId val="0"/>
      </c:bar3DChart>
      <c:catAx>
        <c:axId val="3822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8249600"/>
        <c:crosses val="autoZero"/>
        <c:auto val="1"/>
        <c:lblAlgn val="ctr"/>
        <c:lblOffset val="100"/>
        <c:noMultiLvlLbl val="0"/>
      </c:catAx>
      <c:valAx>
        <c:axId val="3824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82273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5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2C-4305-9E84-676FD31826F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2C-4305-9E84-676FD31826F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AD2C-4305-9E84-676FD31826F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7-AD2C-4305-9E84-676FD31826FD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AD2C-4305-9E84-676FD31826FD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AD2C-4305-9E84-676FD31826F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38398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D2C-4305-9E84-676FD31826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2C-4305-9E84-676FD31826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2C-4305-9E84-676FD31826FD}"/>
                </c:ext>
              </c:extLst>
            </c:dLbl>
            <c:dLbl>
              <c:idx val="3"/>
              <c:layout>
                <c:manualLayout>
                  <c:x val="-1.6963863713824641E-2"/>
                  <c:y val="-4.94607741996920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D2C-4305-9E84-676FD31826FD}"/>
                </c:ext>
              </c:extLst>
            </c:dLbl>
            <c:dLbl>
              <c:idx val="4"/>
              <c:layout>
                <c:manualLayout>
                  <c:x val="5.8516332460235118E-2"/>
                  <c:y val="0.1056390559779072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</a:rPr>
                      <a:t>6600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ln w="19050"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D2C-4305-9E84-676FD31826FD}"/>
                </c:ext>
              </c:extLst>
            </c:dLbl>
            <c:dLbl>
              <c:idx val="5"/>
              <c:layout>
                <c:manualLayout>
                  <c:x val="3.1721404778000187E-2"/>
                  <c:y val="-9.54879021378577E-3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50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D2C-4305-9E84-676FD31826FD}"/>
                </c:ext>
              </c:extLst>
            </c:dLbl>
            <c:spPr>
              <a:ln w="19050"/>
            </c:spPr>
            <c:txPr>
              <a:bodyPr/>
              <a:lstStyle/>
              <a:p>
                <a:pPr>
                  <a:defRPr sz="2400">
                    <a:ln w="3175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Прочие доходы от исп. имущ.</c:v>
                </c:pt>
                <c:pt idx="3">
                  <c:v>Компенсация затрат</c:v>
                </c:pt>
                <c:pt idx="4">
                  <c:v>Продажа мат.активов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38398</c:v>
                </c:pt>
                <c:pt idx="1">
                  <c:v>23294</c:v>
                </c:pt>
                <c:pt idx="2">
                  <c:v>4018</c:v>
                </c:pt>
                <c:pt idx="3">
                  <c:v>160</c:v>
                </c:pt>
                <c:pt idx="4">
                  <c:v>5900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2C-4305-9E84-676FD31826F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9826069231479"/>
          <c:y val="5.9693268208294313E-2"/>
          <c:w val="0.22120600065152837"/>
          <c:h val="0.880613215595092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14518899609444"/>
          <c:y val="7.2794492743598491E-2"/>
          <c:w val="0.51072444942014994"/>
          <c:h val="0.79950705321361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00E-4AE6-A142-206A37CF77D4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400E-4AE6-A142-206A37CF77D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400E-4AE6-A142-206A37CF77D4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400E-4AE6-A142-206A37CF77D4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00E-4AE6-A142-206A37CF77D4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  <a:lumOff val="1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400E-4AE6-A142-206A37CF77D4}"/>
              </c:ext>
            </c:extLst>
          </c:dPt>
          <c:dLbls>
            <c:dLbl>
              <c:idx val="0"/>
              <c:layout>
                <c:manualLayout>
                  <c:x val="-0.12631972515874304"/>
                  <c:y val="3.38723936830182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00E-4AE6-A142-206A37CF77D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0E-4AE6-A142-206A37CF77D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0E-4AE6-A142-206A37CF77D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0E-4AE6-A142-206A37CF77D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72,2%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00E-4AE6-A142-206A37CF77D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00E-4AE6-A142-206A37CF77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Дорожный фонд</c:v>
                </c:pt>
                <c:pt idx="1">
                  <c:v>Транспорт</c:v>
                </c:pt>
                <c:pt idx="2">
                  <c:v>Жилищное хоз-во</c:v>
                </c:pt>
                <c:pt idx="3">
                  <c:v>Коммунальное хоз-во</c:v>
                </c:pt>
                <c:pt idx="4">
                  <c:v>Благоустройство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44300</c:v>
                </c:pt>
                <c:pt idx="1">
                  <c:v>10000</c:v>
                </c:pt>
                <c:pt idx="2">
                  <c:v>7000</c:v>
                </c:pt>
                <c:pt idx="3">
                  <c:v>11380.4</c:v>
                </c:pt>
                <c:pt idx="4">
                  <c:v>193795.3</c:v>
                </c:pt>
                <c:pt idx="5">
                  <c:v>1794.6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0E-4AE6-A142-206A37CF77D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019963593788719"/>
          <c:y val="3.4239050550552715E-2"/>
          <c:w val="0.31010614205259246"/>
          <c:h val="0.93144597363745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554-4659-9155-F582E3A3297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C554-4659-9155-F582E3A3297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554-4659-9155-F582E3A32979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C554-4659-9155-F582E3A32979}"/>
              </c:ext>
            </c:extLst>
          </c:dPt>
          <c:dLbls>
            <c:dLbl>
              <c:idx val="0"/>
              <c:layout>
                <c:manualLayout>
                  <c:x val="8.2758921756412293E-2"/>
                  <c:y val="6.8153091350761554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</a:t>
                    </a:r>
                    <a:r>
                      <a:rPr lang="ru-RU" dirty="0"/>
                      <a:t>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54-4659-9155-F582E3A32979}"/>
                </c:ext>
              </c:extLst>
            </c:dLbl>
            <c:dLbl>
              <c:idx val="1"/>
              <c:layout>
                <c:manualLayout>
                  <c:x val="-0.11815611633567119"/>
                  <c:y val="-0.2651433051471325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-93,5%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554-4659-9155-F582E3A32979}"/>
                </c:ext>
              </c:extLst>
            </c:dLbl>
            <c:dLbl>
              <c:idx val="2"/>
              <c:layout>
                <c:manualLayout>
                  <c:x val="-4.9509357403113616E-2"/>
                  <c:y val="-1.861246108899873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554-4659-9155-F582E3A32979}"/>
                </c:ext>
              </c:extLst>
            </c:dLbl>
            <c:dLbl>
              <c:idx val="3"/>
              <c:layout>
                <c:manualLayout>
                  <c:x val="1.766349352650625E-3"/>
                  <c:y val="-0.10161323429322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554-4659-9155-F582E3A32979}"/>
                </c:ext>
              </c:extLst>
            </c:dLbl>
            <c:dLbl>
              <c:idx val="4"/>
              <c:layout>
                <c:manualLayout>
                  <c:x val="7.5682813197574778E-2"/>
                  <c:y val="-0.1061394885122840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554-4659-9155-F582E3A329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Молодежная политика</c:v>
                </c:pt>
                <c:pt idx="1">
                  <c:v>Культура</c:v>
                </c:pt>
                <c:pt idx="2">
                  <c:v>Соц.политика</c:v>
                </c:pt>
                <c:pt idx="3">
                  <c:v>Физ.культура и спорт</c:v>
                </c:pt>
                <c:pt idx="4">
                  <c:v>СМИ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880</c:v>
                </c:pt>
                <c:pt idx="1">
                  <c:v>118832</c:v>
                </c:pt>
                <c:pt idx="2">
                  <c:v>2700</c:v>
                </c:pt>
                <c:pt idx="3">
                  <c:v>1800</c:v>
                </c:pt>
                <c:pt idx="4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54-4659-9155-F582E3A329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Молодежная политика</c:v>
                </c:pt>
                <c:pt idx="1">
                  <c:v>Культура</c:v>
                </c:pt>
                <c:pt idx="2">
                  <c:v>Соц.политика</c:v>
                </c:pt>
                <c:pt idx="3">
                  <c:v>Физ.культура и спорт</c:v>
                </c:pt>
                <c:pt idx="4">
                  <c:v>СМИ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A-C554-4659-9155-F582E3A329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35993058455866"/>
          <c:y val="0.13285716710934281"/>
          <c:w val="0.31449137347523654"/>
          <c:h val="0.816606451393851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9BD78-B819-4AC0-802D-17557F3024A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EF42A7-6B18-43E3-854F-6A558A270867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521,8</a:t>
          </a:r>
        </a:p>
      </dgm:t>
    </dgm:pt>
    <dgm:pt modelId="{7980E8D7-BAC4-40A4-924F-739896D15F4F}" type="parTrans" cxnId="{ABF6108C-23C8-4FFB-9F1D-3505281D5835}">
      <dgm:prSet/>
      <dgm:spPr/>
      <dgm:t>
        <a:bodyPr/>
        <a:lstStyle/>
        <a:p>
          <a:endParaRPr lang="ru-RU"/>
        </a:p>
      </dgm:t>
    </dgm:pt>
    <dgm:pt modelId="{FADAB208-12AA-4E69-88C9-71599FC9224D}" type="sibTrans" cxnId="{ABF6108C-23C8-4FFB-9F1D-3505281D5835}">
      <dgm:prSet/>
      <dgm:spPr/>
      <dgm:t>
        <a:bodyPr/>
        <a:lstStyle/>
        <a:p>
          <a:endParaRPr lang="ru-RU"/>
        </a:p>
      </dgm:t>
    </dgm:pt>
    <dgm:pt modelId="{28C6C9AB-7571-4955-ADF2-3CE13E799273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/>
            <a:t>555,4</a:t>
          </a:r>
        </a:p>
      </dgm:t>
    </dgm:pt>
    <dgm:pt modelId="{11A1CFF2-F73D-4476-A2F8-72949EA43812}" type="parTrans" cxnId="{54155ED5-D1C3-44FD-8F79-46FD9811D427}">
      <dgm:prSet/>
      <dgm:spPr/>
      <dgm:t>
        <a:bodyPr/>
        <a:lstStyle/>
        <a:p>
          <a:endParaRPr lang="ru-RU"/>
        </a:p>
      </dgm:t>
    </dgm:pt>
    <dgm:pt modelId="{05292F82-55B2-451A-9BCE-9F5A2AC4C061}" type="sibTrans" cxnId="{54155ED5-D1C3-44FD-8F79-46FD9811D427}">
      <dgm:prSet/>
      <dgm:spPr/>
      <dgm:t>
        <a:bodyPr/>
        <a:lstStyle/>
        <a:p>
          <a:endParaRPr lang="ru-RU"/>
        </a:p>
      </dgm:t>
    </dgm:pt>
    <dgm:pt modelId="{2EC1EEF7-56EF-4ED8-957A-DA25A5521D28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33,6</a:t>
          </a:r>
        </a:p>
      </dgm:t>
    </dgm:pt>
    <dgm:pt modelId="{28E44C95-2CCB-4C12-9BC6-E888A15AE65A}" type="parTrans" cxnId="{B7EFB1EE-2A80-442C-AE14-E71869D9ABBA}">
      <dgm:prSet/>
      <dgm:spPr/>
      <dgm:t>
        <a:bodyPr/>
        <a:lstStyle/>
        <a:p>
          <a:endParaRPr lang="ru-RU"/>
        </a:p>
      </dgm:t>
    </dgm:pt>
    <dgm:pt modelId="{A5EADB11-8F5E-4BD6-B28D-256517CAFDA1}" type="sibTrans" cxnId="{B7EFB1EE-2A80-442C-AE14-E71869D9ABBA}">
      <dgm:prSet/>
      <dgm:spPr/>
      <dgm:t>
        <a:bodyPr/>
        <a:lstStyle/>
        <a:p>
          <a:endParaRPr lang="ru-RU"/>
        </a:p>
      </dgm:t>
    </dgm:pt>
    <dgm:pt modelId="{0E744B40-E279-40E8-8719-E3C6A1365680}" type="pres">
      <dgm:prSet presAssocID="{6379BD78-B819-4AC0-802D-17557F3024A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8595B8F-4988-4D39-8237-A47A557AFA45}" type="pres">
      <dgm:prSet presAssocID="{FCEF42A7-6B18-43E3-854F-6A558A270867}" presName="Accent1" presStyleCnt="0"/>
      <dgm:spPr/>
    </dgm:pt>
    <dgm:pt modelId="{8D4C5F33-3122-4866-87CF-AA94FD6308C2}" type="pres">
      <dgm:prSet presAssocID="{FCEF42A7-6B18-43E3-854F-6A558A270867}" presName="Accent" presStyleLbl="node1" presStyleIdx="0" presStyleCnt="3"/>
      <dgm:spPr/>
    </dgm:pt>
    <dgm:pt modelId="{12E16C54-836E-4103-8982-52E7E15D90F1}" type="pres">
      <dgm:prSet presAssocID="{FCEF42A7-6B18-43E3-854F-6A558A27086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67CF426-944B-4D15-92E0-68AE6E918065}" type="pres">
      <dgm:prSet presAssocID="{28C6C9AB-7571-4955-ADF2-3CE13E799273}" presName="Accent2" presStyleCnt="0"/>
      <dgm:spPr/>
    </dgm:pt>
    <dgm:pt modelId="{3B02F375-E75E-4C6A-B6B4-C9FCFA798343}" type="pres">
      <dgm:prSet presAssocID="{28C6C9AB-7571-4955-ADF2-3CE13E799273}" presName="Accent" presStyleLbl="node1" presStyleIdx="1" presStyleCnt="3"/>
      <dgm:spPr/>
    </dgm:pt>
    <dgm:pt modelId="{376B2893-62EB-49D7-A063-882349E6B15C}" type="pres">
      <dgm:prSet presAssocID="{28C6C9AB-7571-4955-ADF2-3CE13E79927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B119413-74BE-4EB1-A5B1-2F40F37B703A}" type="pres">
      <dgm:prSet presAssocID="{2EC1EEF7-56EF-4ED8-957A-DA25A5521D28}" presName="Accent3" presStyleCnt="0"/>
      <dgm:spPr/>
    </dgm:pt>
    <dgm:pt modelId="{6A39A268-44A6-48E8-A8ED-1B3527632C26}" type="pres">
      <dgm:prSet presAssocID="{2EC1EEF7-56EF-4ED8-957A-DA25A5521D28}" presName="Accent" presStyleLbl="node1" presStyleIdx="2" presStyleCnt="3"/>
      <dgm:spPr/>
    </dgm:pt>
    <dgm:pt modelId="{8EC07308-07AB-4E46-8D51-CE8F783C144E}" type="pres">
      <dgm:prSet presAssocID="{2EC1EEF7-56EF-4ED8-957A-DA25A5521D2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C092339-9195-4FD9-B9D7-5312BB9B7C48}" type="presOf" srcId="{2EC1EEF7-56EF-4ED8-957A-DA25A5521D28}" destId="{8EC07308-07AB-4E46-8D51-CE8F783C144E}" srcOrd="0" destOrd="0" presId="urn:microsoft.com/office/officeart/2009/layout/CircleArrowProcess"/>
    <dgm:cxn modelId="{7E47336A-F61E-4867-920F-FA76D1C73588}" type="presOf" srcId="{6379BD78-B819-4AC0-802D-17557F3024AB}" destId="{0E744B40-E279-40E8-8719-E3C6A1365680}" srcOrd="0" destOrd="0" presId="urn:microsoft.com/office/officeart/2009/layout/CircleArrowProcess"/>
    <dgm:cxn modelId="{99D5EE77-86BA-437B-A99F-BB6D7B425B9D}" type="presOf" srcId="{FCEF42A7-6B18-43E3-854F-6A558A270867}" destId="{12E16C54-836E-4103-8982-52E7E15D90F1}" srcOrd="0" destOrd="0" presId="urn:microsoft.com/office/officeart/2009/layout/CircleArrowProcess"/>
    <dgm:cxn modelId="{ABF6108C-23C8-4FFB-9F1D-3505281D5835}" srcId="{6379BD78-B819-4AC0-802D-17557F3024AB}" destId="{FCEF42A7-6B18-43E3-854F-6A558A270867}" srcOrd="0" destOrd="0" parTransId="{7980E8D7-BAC4-40A4-924F-739896D15F4F}" sibTransId="{FADAB208-12AA-4E69-88C9-71599FC9224D}"/>
    <dgm:cxn modelId="{40A5DECC-2D41-40A7-807F-4A29786D295F}" type="presOf" srcId="{28C6C9AB-7571-4955-ADF2-3CE13E799273}" destId="{376B2893-62EB-49D7-A063-882349E6B15C}" srcOrd="0" destOrd="0" presId="urn:microsoft.com/office/officeart/2009/layout/CircleArrowProcess"/>
    <dgm:cxn modelId="{54155ED5-D1C3-44FD-8F79-46FD9811D427}" srcId="{6379BD78-B819-4AC0-802D-17557F3024AB}" destId="{28C6C9AB-7571-4955-ADF2-3CE13E799273}" srcOrd="1" destOrd="0" parTransId="{11A1CFF2-F73D-4476-A2F8-72949EA43812}" sibTransId="{05292F82-55B2-451A-9BCE-9F5A2AC4C061}"/>
    <dgm:cxn modelId="{B7EFB1EE-2A80-442C-AE14-E71869D9ABBA}" srcId="{6379BD78-B819-4AC0-802D-17557F3024AB}" destId="{2EC1EEF7-56EF-4ED8-957A-DA25A5521D28}" srcOrd="2" destOrd="0" parTransId="{28E44C95-2CCB-4C12-9BC6-E888A15AE65A}" sibTransId="{A5EADB11-8F5E-4BD6-B28D-256517CAFDA1}"/>
    <dgm:cxn modelId="{B6321BF1-6568-4356-8841-DF755352B061}" type="presParOf" srcId="{0E744B40-E279-40E8-8719-E3C6A1365680}" destId="{A8595B8F-4988-4D39-8237-A47A557AFA45}" srcOrd="0" destOrd="0" presId="urn:microsoft.com/office/officeart/2009/layout/CircleArrowProcess"/>
    <dgm:cxn modelId="{4FAAA649-6258-4B20-A626-4D4483279637}" type="presParOf" srcId="{A8595B8F-4988-4D39-8237-A47A557AFA45}" destId="{8D4C5F33-3122-4866-87CF-AA94FD6308C2}" srcOrd="0" destOrd="0" presId="urn:microsoft.com/office/officeart/2009/layout/CircleArrowProcess"/>
    <dgm:cxn modelId="{13372C94-C751-408D-953C-ACE1FE1EB4DA}" type="presParOf" srcId="{0E744B40-E279-40E8-8719-E3C6A1365680}" destId="{12E16C54-836E-4103-8982-52E7E15D90F1}" srcOrd="1" destOrd="0" presId="urn:microsoft.com/office/officeart/2009/layout/CircleArrowProcess"/>
    <dgm:cxn modelId="{299DAC6A-5515-4390-A23D-C829B5AE6284}" type="presParOf" srcId="{0E744B40-E279-40E8-8719-E3C6A1365680}" destId="{967CF426-944B-4D15-92E0-68AE6E918065}" srcOrd="2" destOrd="0" presId="urn:microsoft.com/office/officeart/2009/layout/CircleArrowProcess"/>
    <dgm:cxn modelId="{E1B1599F-F570-468D-A1CB-BF19683DE943}" type="presParOf" srcId="{967CF426-944B-4D15-92E0-68AE6E918065}" destId="{3B02F375-E75E-4C6A-B6B4-C9FCFA798343}" srcOrd="0" destOrd="0" presId="urn:microsoft.com/office/officeart/2009/layout/CircleArrowProcess"/>
    <dgm:cxn modelId="{974477B5-C035-4CCB-9C07-6D4ED4871C33}" type="presParOf" srcId="{0E744B40-E279-40E8-8719-E3C6A1365680}" destId="{376B2893-62EB-49D7-A063-882349E6B15C}" srcOrd="3" destOrd="0" presId="urn:microsoft.com/office/officeart/2009/layout/CircleArrowProcess"/>
    <dgm:cxn modelId="{6F1901F2-3A42-42EE-9D16-788CC12A7A80}" type="presParOf" srcId="{0E744B40-E279-40E8-8719-E3C6A1365680}" destId="{BB119413-74BE-4EB1-A5B1-2F40F37B703A}" srcOrd="4" destOrd="0" presId="urn:microsoft.com/office/officeart/2009/layout/CircleArrowProcess"/>
    <dgm:cxn modelId="{66686061-B1E7-49F6-B962-CA2DF44F0D70}" type="presParOf" srcId="{BB119413-74BE-4EB1-A5B1-2F40F37B703A}" destId="{6A39A268-44A6-48E8-A8ED-1B3527632C26}" srcOrd="0" destOrd="0" presId="urn:microsoft.com/office/officeart/2009/layout/CircleArrowProcess"/>
    <dgm:cxn modelId="{A19D6970-DDE4-4FA6-82B2-B8E28244D118}" type="presParOf" srcId="{0E744B40-E279-40E8-8719-E3C6A1365680}" destId="{8EC07308-07AB-4E46-8D51-CE8F783C144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144AB6-C9CF-4B35-BC99-BC4BDB46738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08CEA3-F6B9-4563-B4CD-112A87714993}">
      <dgm:prSet phldrT="[Текст]" custT="1"/>
      <dgm:spPr/>
      <dgm:t>
        <a:bodyPr/>
        <a:lstStyle/>
        <a:p>
          <a:r>
            <a:rPr lang="ru-RU" sz="2000" dirty="0"/>
            <a:t>2700 </a:t>
          </a:r>
          <a:r>
            <a:rPr lang="ru-RU" sz="2000" dirty="0" err="1"/>
            <a:t>тыс.руб</a:t>
          </a:r>
          <a:r>
            <a:rPr lang="ru-RU" sz="2000" dirty="0"/>
            <a:t>.</a:t>
          </a:r>
        </a:p>
      </dgm:t>
    </dgm:pt>
    <dgm:pt modelId="{AF9A70E0-9E60-47C4-AAAE-E317C15E0D12}" type="parTrans" cxnId="{673FA38D-10AB-4F99-AF0B-BB740458960C}">
      <dgm:prSet/>
      <dgm:spPr/>
      <dgm:t>
        <a:bodyPr/>
        <a:lstStyle/>
        <a:p>
          <a:endParaRPr lang="ru-RU"/>
        </a:p>
      </dgm:t>
    </dgm:pt>
    <dgm:pt modelId="{6FCEAEFE-DAF6-4CED-9A6E-B0288B602D22}" type="sibTrans" cxnId="{673FA38D-10AB-4F99-AF0B-BB740458960C}">
      <dgm:prSet/>
      <dgm:spPr/>
      <dgm:t>
        <a:bodyPr/>
        <a:lstStyle/>
        <a:p>
          <a:endParaRPr lang="ru-RU"/>
        </a:p>
      </dgm:t>
    </dgm:pt>
    <dgm:pt modelId="{FDABC2C1-D4F2-465F-A83C-34C58145350B}">
      <dgm:prSet phldrT="[Текст]"/>
      <dgm:spPr/>
      <dgm:t>
        <a:bodyPr/>
        <a:lstStyle/>
        <a:p>
          <a:r>
            <a:rPr lang="ru-RU" dirty="0"/>
            <a:t>Плата за наём муниципальных квартир</a:t>
          </a:r>
        </a:p>
      </dgm:t>
    </dgm:pt>
    <dgm:pt modelId="{9A09287E-A496-464A-BE98-1ECFCD4F7347}" type="parTrans" cxnId="{F482FB17-A5AE-4175-926F-CFFFF2511EE9}">
      <dgm:prSet/>
      <dgm:spPr/>
      <dgm:t>
        <a:bodyPr/>
        <a:lstStyle/>
        <a:p>
          <a:endParaRPr lang="ru-RU"/>
        </a:p>
      </dgm:t>
    </dgm:pt>
    <dgm:pt modelId="{82AFD698-8B81-4EEC-B35D-F482B6D26886}" type="sibTrans" cxnId="{F482FB17-A5AE-4175-926F-CFFFF2511EE9}">
      <dgm:prSet/>
      <dgm:spPr/>
      <dgm:t>
        <a:bodyPr/>
        <a:lstStyle/>
        <a:p>
          <a:endParaRPr lang="ru-RU"/>
        </a:p>
      </dgm:t>
    </dgm:pt>
    <dgm:pt modelId="{760EC645-8776-4F39-A7D7-7B10DD7C1686}">
      <dgm:prSet phldrT="[Текст]" custT="1"/>
      <dgm:spPr/>
      <dgm:t>
        <a:bodyPr/>
        <a:lstStyle/>
        <a:p>
          <a:r>
            <a:rPr lang="ru-RU" sz="2000" dirty="0"/>
            <a:t>756,7 </a:t>
          </a:r>
          <a:r>
            <a:rPr lang="ru-RU" sz="2000" dirty="0" err="1"/>
            <a:t>тыс.руб</a:t>
          </a:r>
          <a:r>
            <a:rPr lang="ru-RU" sz="2000" dirty="0"/>
            <a:t>.</a:t>
          </a:r>
        </a:p>
      </dgm:t>
    </dgm:pt>
    <dgm:pt modelId="{8DE0FBFF-14A1-4D65-8E15-A39BD610A717}" type="parTrans" cxnId="{5A25A525-284C-4FC7-AA57-03B30F2CB084}">
      <dgm:prSet/>
      <dgm:spPr/>
      <dgm:t>
        <a:bodyPr/>
        <a:lstStyle/>
        <a:p>
          <a:endParaRPr lang="ru-RU"/>
        </a:p>
      </dgm:t>
    </dgm:pt>
    <dgm:pt modelId="{199173CE-A118-4CA2-AB4E-82591F9D51FE}" type="sibTrans" cxnId="{5A25A525-284C-4FC7-AA57-03B30F2CB084}">
      <dgm:prSet/>
      <dgm:spPr/>
      <dgm:t>
        <a:bodyPr/>
        <a:lstStyle/>
        <a:p>
          <a:endParaRPr lang="ru-RU"/>
        </a:p>
      </dgm:t>
    </dgm:pt>
    <dgm:pt modelId="{1C8C4871-660E-430A-BD2C-10E3044AB1BE}">
      <dgm:prSet phldrT="[Текст]"/>
      <dgm:spPr/>
      <dgm:t>
        <a:bodyPr/>
        <a:lstStyle/>
        <a:p>
          <a:r>
            <a:rPr lang="ru-RU" dirty="0"/>
            <a:t>Плата за эксплуатацию рекламных конструкций</a:t>
          </a:r>
        </a:p>
      </dgm:t>
    </dgm:pt>
    <dgm:pt modelId="{46384576-D81C-41D1-B267-29815782DC8F}" type="parTrans" cxnId="{B6191530-1413-4D3E-A08D-8FD3A911295D}">
      <dgm:prSet/>
      <dgm:spPr/>
      <dgm:t>
        <a:bodyPr/>
        <a:lstStyle/>
        <a:p>
          <a:endParaRPr lang="ru-RU"/>
        </a:p>
      </dgm:t>
    </dgm:pt>
    <dgm:pt modelId="{AB0C3D6D-93DD-4970-90FE-A34A393F8808}" type="sibTrans" cxnId="{B6191530-1413-4D3E-A08D-8FD3A911295D}">
      <dgm:prSet/>
      <dgm:spPr/>
      <dgm:t>
        <a:bodyPr/>
        <a:lstStyle/>
        <a:p>
          <a:endParaRPr lang="ru-RU"/>
        </a:p>
      </dgm:t>
    </dgm:pt>
    <dgm:pt modelId="{F477B5CB-99A1-4D5F-B9CC-76965BEC5366}">
      <dgm:prSet phldrT="[Текст]" custT="1"/>
      <dgm:spPr/>
      <dgm:t>
        <a:bodyPr/>
        <a:lstStyle/>
        <a:p>
          <a:r>
            <a:rPr lang="ru-RU" sz="2000" dirty="0"/>
            <a:t>561,6 </a:t>
          </a:r>
          <a:r>
            <a:rPr lang="ru-RU" sz="2000" dirty="0" err="1"/>
            <a:t>тыс.руб</a:t>
          </a:r>
          <a:r>
            <a:rPr lang="ru-RU" sz="2000" dirty="0"/>
            <a:t>.</a:t>
          </a:r>
        </a:p>
      </dgm:t>
    </dgm:pt>
    <dgm:pt modelId="{CF2CDCD6-A107-4402-8E24-4DF6D9396781}" type="parTrans" cxnId="{C27762BC-E543-4EC7-B3D0-EECA97F0E7E7}">
      <dgm:prSet/>
      <dgm:spPr/>
      <dgm:t>
        <a:bodyPr/>
        <a:lstStyle/>
        <a:p>
          <a:endParaRPr lang="ru-RU"/>
        </a:p>
      </dgm:t>
    </dgm:pt>
    <dgm:pt modelId="{808FC2E7-0564-4D5A-91B2-9080D249601D}" type="sibTrans" cxnId="{C27762BC-E543-4EC7-B3D0-EECA97F0E7E7}">
      <dgm:prSet/>
      <dgm:spPr/>
      <dgm:t>
        <a:bodyPr/>
        <a:lstStyle/>
        <a:p>
          <a:endParaRPr lang="ru-RU"/>
        </a:p>
      </dgm:t>
    </dgm:pt>
    <dgm:pt modelId="{2B11D62F-6575-4E05-8F26-135DB5540146}">
      <dgm:prSet phldrT="[Текст]"/>
      <dgm:spPr/>
      <dgm:t>
        <a:bodyPr/>
        <a:lstStyle/>
        <a:p>
          <a:r>
            <a:rPr lang="ru-RU" dirty="0"/>
            <a:t>Плата за размещение и эксплуатацию НТО</a:t>
          </a:r>
        </a:p>
      </dgm:t>
    </dgm:pt>
    <dgm:pt modelId="{E405DD71-B3F6-43ED-8BAA-38E2D3AA5FBA}" type="parTrans" cxnId="{08E824BA-7167-40D9-8D65-67DDC1B3400E}">
      <dgm:prSet/>
      <dgm:spPr/>
      <dgm:t>
        <a:bodyPr/>
        <a:lstStyle/>
        <a:p>
          <a:endParaRPr lang="ru-RU"/>
        </a:p>
      </dgm:t>
    </dgm:pt>
    <dgm:pt modelId="{6CCEE213-3712-4A46-B349-1843314AD8A9}" type="sibTrans" cxnId="{08E824BA-7167-40D9-8D65-67DDC1B3400E}">
      <dgm:prSet/>
      <dgm:spPr/>
      <dgm:t>
        <a:bodyPr/>
        <a:lstStyle/>
        <a:p>
          <a:endParaRPr lang="ru-RU"/>
        </a:p>
      </dgm:t>
    </dgm:pt>
    <dgm:pt modelId="{9B2473A9-9E84-4912-86DB-33BF19629A5A}" type="pres">
      <dgm:prSet presAssocID="{61144AB6-C9CF-4B35-BC99-BC4BDB46738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85CAADD-0AB7-437E-B936-4B32330F806E}" type="pres">
      <dgm:prSet presAssocID="{7F08CEA3-F6B9-4563-B4CD-112A87714993}" presName="circle1" presStyleLbl="node1" presStyleIdx="0" presStyleCnt="3"/>
      <dgm:spPr>
        <a:solidFill>
          <a:srgbClr val="FF0000"/>
        </a:solidFill>
      </dgm:spPr>
    </dgm:pt>
    <dgm:pt modelId="{D0811973-0C39-4A63-9B58-67DF1F389057}" type="pres">
      <dgm:prSet presAssocID="{7F08CEA3-F6B9-4563-B4CD-112A87714993}" presName="space" presStyleCnt="0"/>
      <dgm:spPr/>
    </dgm:pt>
    <dgm:pt modelId="{B04AA48C-465B-4872-B361-D04DFF6D0B0B}" type="pres">
      <dgm:prSet presAssocID="{7F08CEA3-F6B9-4563-B4CD-112A87714993}" presName="rect1" presStyleLbl="alignAcc1" presStyleIdx="0" presStyleCnt="3"/>
      <dgm:spPr/>
    </dgm:pt>
    <dgm:pt modelId="{692F9CD2-F6CF-45F5-B3ED-C54C64BE7C27}" type="pres">
      <dgm:prSet presAssocID="{760EC645-8776-4F39-A7D7-7B10DD7C1686}" presName="vertSpace2" presStyleLbl="node1" presStyleIdx="0" presStyleCnt="3"/>
      <dgm:spPr/>
    </dgm:pt>
    <dgm:pt modelId="{C2D4B025-1E18-4C25-8DD7-803FA2123AB5}" type="pres">
      <dgm:prSet presAssocID="{760EC645-8776-4F39-A7D7-7B10DD7C1686}" presName="circle2" presStyleLbl="node1" presStyleIdx="1" presStyleCnt="3"/>
      <dgm:spPr>
        <a:solidFill>
          <a:srgbClr val="FF0000"/>
        </a:solidFill>
      </dgm:spPr>
    </dgm:pt>
    <dgm:pt modelId="{A43938DD-274E-4F4B-8206-67D92F6273E7}" type="pres">
      <dgm:prSet presAssocID="{760EC645-8776-4F39-A7D7-7B10DD7C1686}" presName="rect2" presStyleLbl="alignAcc1" presStyleIdx="1" presStyleCnt="3"/>
      <dgm:spPr/>
    </dgm:pt>
    <dgm:pt modelId="{D435B58B-2761-4214-BEF2-DFC7BC39BE93}" type="pres">
      <dgm:prSet presAssocID="{F477B5CB-99A1-4D5F-B9CC-76965BEC5366}" presName="vertSpace3" presStyleLbl="node1" presStyleIdx="1" presStyleCnt="3"/>
      <dgm:spPr/>
    </dgm:pt>
    <dgm:pt modelId="{D3736487-170B-4715-9478-79500360006D}" type="pres">
      <dgm:prSet presAssocID="{F477B5CB-99A1-4D5F-B9CC-76965BEC5366}" presName="circle3" presStyleLbl="node1" presStyleIdx="2" presStyleCnt="3"/>
      <dgm:spPr>
        <a:solidFill>
          <a:srgbClr val="FF0000"/>
        </a:solidFill>
      </dgm:spPr>
    </dgm:pt>
    <dgm:pt modelId="{5EB0D1BF-0DA5-4EC4-B3D0-8AA42BF12139}" type="pres">
      <dgm:prSet presAssocID="{F477B5CB-99A1-4D5F-B9CC-76965BEC5366}" presName="rect3" presStyleLbl="alignAcc1" presStyleIdx="2" presStyleCnt="3"/>
      <dgm:spPr/>
    </dgm:pt>
    <dgm:pt modelId="{89C1CA78-3DB2-4115-8F37-8018ED8D7BA6}" type="pres">
      <dgm:prSet presAssocID="{7F08CEA3-F6B9-4563-B4CD-112A87714993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2C45E069-3BDB-42F1-AB63-69F1D9A33642}" type="pres">
      <dgm:prSet presAssocID="{7F08CEA3-F6B9-4563-B4CD-112A87714993}" presName="rect1ChTx" presStyleLbl="alignAcc1" presStyleIdx="2" presStyleCnt="3" custScaleX="100000">
        <dgm:presLayoutVars>
          <dgm:bulletEnabled val="1"/>
        </dgm:presLayoutVars>
      </dgm:prSet>
      <dgm:spPr/>
    </dgm:pt>
    <dgm:pt modelId="{990E1215-B86B-47B4-9500-1A31082C7430}" type="pres">
      <dgm:prSet presAssocID="{760EC645-8776-4F39-A7D7-7B10DD7C1686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35A90A81-B919-4103-A405-2D56EA95E1D8}" type="pres">
      <dgm:prSet presAssocID="{760EC645-8776-4F39-A7D7-7B10DD7C1686}" presName="rect2ChTx" presStyleLbl="alignAcc1" presStyleIdx="2" presStyleCnt="3">
        <dgm:presLayoutVars>
          <dgm:bulletEnabled val="1"/>
        </dgm:presLayoutVars>
      </dgm:prSet>
      <dgm:spPr/>
    </dgm:pt>
    <dgm:pt modelId="{0C96E2FF-DF20-4257-AB5B-501DBFC63CC6}" type="pres">
      <dgm:prSet presAssocID="{F477B5CB-99A1-4D5F-B9CC-76965BEC5366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E93D0596-72F5-4087-A6CB-E28B98C62D9B}" type="pres">
      <dgm:prSet presAssocID="{F477B5CB-99A1-4D5F-B9CC-76965BEC5366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F7589A14-3202-4B56-836F-F88C511AC945}" type="presOf" srcId="{2B11D62F-6575-4E05-8F26-135DB5540146}" destId="{E93D0596-72F5-4087-A6CB-E28B98C62D9B}" srcOrd="0" destOrd="0" presId="urn:microsoft.com/office/officeart/2005/8/layout/target3"/>
    <dgm:cxn modelId="{F482FB17-A5AE-4175-926F-CFFFF2511EE9}" srcId="{7F08CEA3-F6B9-4563-B4CD-112A87714993}" destId="{FDABC2C1-D4F2-465F-A83C-34C58145350B}" srcOrd="0" destOrd="0" parTransId="{9A09287E-A496-464A-BE98-1ECFCD4F7347}" sibTransId="{82AFD698-8B81-4EEC-B35D-F482B6D26886}"/>
    <dgm:cxn modelId="{21DD9219-2813-43F6-BC7C-8CA882835FF6}" type="presOf" srcId="{760EC645-8776-4F39-A7D7-7B10DD7C1686}" destId="{A43938DD-274E-4F4B-8206-67D92F6273E7}" srcOrd="0" destOrd="0" presId="urn:microsoft.com/office/officeart/2005/8/layout/target3"/>
    <dgm:cxn modelId="{5A25A525-284C-4FC7-AA57-03B30F2CB084}" srcId="{61144AB6-C9CF-4B35-BC99-BC4BDB467381}" destId="{760EC645-8776-4F39-A7D7-7B10DD7C1686}" srcOrd="1" destOrd="0" parTransId="{8DE0FBFF-14A1-4D65-8E15-A39BD610A717}" sibTransId="{199173CE-A118-4CA2-AB4E-82591F9D51FE}"/>
    <dgm:cxn modelId="{B6191530-1413-4D3E-A08D-8FD3A911295D}" srcId="{760EC645-8776-4F39-A7D7-7B10DD7C1686}" destId="{1C8C4871-660E-430A-BD2C-10E3044AB1BE}" srcOrd="0" destOrd="0" parTransId="{46384576-D81C-41D1-B267-29815782DC8F}" sibTransId="{AB0C3D6D-93DD-4970-90FE-A34A393F8808}"/>
    <dgm:cxn modelId="{8DDD9271-AECB-40C9-80EB-C686C771329A}" type="presOf" srcId="{1C8C4871-660E-430A-BD2C-10E3044AB1BE}" destId="{35A90A81-B919-4103-A405-2D56EA95E1D8}" srcOrd="0" destOrd="0" presId="urn:microsoft.com/office/officeart/2005/8/layout/target3"/>
    <dgm:cxn modelId="{93409B59-1A96-4DAF-BA7D-6DD451B3697F}" type="presOf" srcId="{F477B5CB-99A1-4D5F-B9CC-76965BEC5366}" destId="{0C96E2FF-DF20-4257-AB5B-501DBFC63CC6}" srcOrd="1" destOrd="0" presId="urn:microsoft.com/office/officeart/2005/8/layout/target3"/>
    <dgm:cxn modelId="{673FA38D-10AB-4F99-AF0B-BB740458960C}" srcId="{61144AB6-C9CF-4B35-BC99-BC4BDB467381}" destId="{7F08CEA3-F6B9-4563-B4CD-112A87714993}" srcOrd="0" destOrd="0" parTransId="{AF9A70E0-9E60-47C4-AAAE-E317C15E0D12}" sibTransId="{6FCEAEFE-DAF6-4CED-9A6E-B0288B602D22}"/>
    <dgm:cxn modelId="{080E0897-B61D-4C44-8DB2-3FB0439D9A4D}" type="presOf" srcId="{7F08CEA3-F6B9-4563-B4CD-112A87714993}" destId="{B04AA48C-465B-4872-B361-D04DFF6D0B0B}" srcOrd="0" destOrd="0" presId="urn:microsoft.com/office/officeart/2005/8/layout/target3"/>
    <dgm:cxn modelId="{FF89D999-EA23-43E0-BE1F-65724778FA6C}" type="presOf" srcId="{7F08CEA3-F6B9-4563-B4CD-112A87714993}" destId="{89C1CA78-3DB2-4115-8F37-8018ED8D7BA6}" srcOrd="1" destOrd="0" presId="urn:microsoft.com/office/officeart/2005/8/layout/target3"/>
    <dgm:cxn modelId="{08E824BA-7167-40D9-8D65-67DDC1B3400E}" srcId="{F477B5CB-99A1-4D5F-B9CC-76965BEC5366}" destId="{2B11D62F-6575-4E05-8F26-135DB5540146}" srcOrd="0" destOrd="0" parTransId="{E405DD71-B3F6-43ED-8BAA-38E2D3AA5FBA}" sibTransId="{6CCEE213-3712-4A46-B349-1843314AD8A9}"/>
    <dgm:cxn modelId="{C27762BC-E543-4EC7-B3D0-EECA97F0E7E7}" srcId="{61144AB6-C9CF-4B35-BC99-BC4BDB467381}" destId="{F477B5CB-99A1-4D5F-B9CC-76965BEC5366}" srcOrd="2" destOrd="0" parTransId="{CF2CDCD6-A107-4402-8E24-4DF6D9396781}" sibTransId="{808FC2E7-0564-4D5A-91B2-9080D249601D}"/>
    <dgm:cxn modelId="{569450BF-A5C7-421B-8D42-7A8F4DD8632F}" type="presOf" srcId="{61144AB6-C9CF-4B35-BC99-BC4BDB467381}" destId="{9B2473A9-9E84-4912-86DB-33BF19629A5A}" srcOrd="0" destOrd="0" presId="urn:microsoft.com/office/officeart/2005/8/layout/target3"/>
    <dgm:cxn modelId="{440DEFC7-A6B8-49E4-8737-859BA54B96FA}" type="presOf" srcId="{FDABC2C1-D4F2-465F-A83C-34C58145350B}" destId="{2C45E069-3BDB-42F1-AB63-69F1D9A33642}" srcOrd="0" destOrd="0" presId="urn:microsoft.com/office/officeart/2005/8/layout/target3"/>
    <dgm:cxn modelId="{B1A6EBD4-12A6-40BF-9802-CAAD1E91046A}" type="presOf" srcId="{760EC645-8776-4F39-A7D7-7B10DD7C1686}" destId="{990E1215-B86B-47B4-9500-1A31082C7430}" srcOrd="1" destOrd="0" presId="urn:microsoft.com/office/officeart/2005/8/layout/target3"/>
    <dgm:cxn modelId="{645EDBE0-C1D4-49B4-A379-17B8D58BA07C}" type="presOf" srcId="{F477B5CB-99A1-4D5F-B9CC-76965BEC5366}" destId="{5EB0D1BF-0DA5-4EC4-B3D0-8AA42BF12139}" srcOrd="0" destOrd="0" presId="urn:microsoft.com/office/officeart/2005/8/layout/target3"/>
    <dgm:cxn modelId="{75CDF291-C64E-432A-B18A-349F286C0CE5}" type="presParOf" srcId="{9B2473A9-9E84-4912-86DB-33BF19629A5A}" destId="{085CAADD-0AB7-437E-B936-4B32330F806E}" srcOrd="0" destOrd="0" presId="urn:microsoft.com/office/officeart/2005/8/layout/target3"/>
    <dgm:cxn modelId="{B5D68DDC-332C-4E76-BCB3-595C558EB7CD}" type="presParOf" srcId="{9B2473A9-9E84-4912-86DB-33BF19629A5A}" destId="{D0811973-0C39-4A63-9B58-67DF1F389057}" srcOrd="1" destOrd="0" presId="urn:microsoft.com/office/officeart/2005/8/layout/target3"/>
    <dgm:cxn modelId="{4C5E1F35-3B12-4AC4-B190-1F45602E4C11}" type="presParOf" srcId="{9B2473A9-9E84-4912-86DB-33BF19629A5A}" destId="{B04AA48C-465B-4872-B361-D04DFF6D0B0B}" srcOrd="2" destOrd="0" presId="urn:microsoft.com/office/officeart/2005/8/layout/target3"/>
    <dgm:cxn modelId="{9AE2B6C4-B965-4666-A6D4-40885EB04A69}" type="presParOf" srcId="{9B2473A9-9E84-4912-86DB-33BF19629A5A}" destId="{692F9CD2-F6CF-45F5-B3ED-C54C64BE7C27}" srcOrd="3" destOrd="0" presId="urn:microsoft.com/office/officeart/2005/8/layout/target3"/>
    <dgm:cxn modelId="{E3D03640-F859-4042-80B7-C2E526601BC5}" type="presParOf" srcId="{9B2473A9-9E84-4912-86DB-33BF19629A5A}" destId="{C2D4B025-1E18-4C25-8DD7-803FA2123AB5}" srcOrd="4" destOrd="0" presId="urn:microsoft.com/office/officeart/2005/8/layout/target3"/>
    <dgm:cxn modelId="{E778E536-F77C-400C-962A-08DA055FE533}" type="presParOf" srcId="{9B2473A9-9E84-4912-86DB-33BF19629A5A}" destId="{A43938DD-274E-4F4B-8206-67D92F6273E7}" srcOrd="5" destOrd="0" presId="urn:microsoft.com/office/officeart/2005/8/layout/target3"/>
    <dgm:cxn modelId="{0AB3B8A4-1D6C-4C6E-AFE0-6CD9B116E971}" type="presParOf" srcId="{9B2473A9-9E84-4912-86DB-33BF19629A5A}" destId="{D435B58B-2761-4214-BEF2-DFC7BC39BE93}" srcOrd="6" destOrd="0" presId="urn:microsoft.com/office/officeart/2005/8/layout/target3"/>
    <dgm:cxn modelId="{ABDA9E88-78B3-4C74-BCD1-0850032C4837}" type="presParOf" srcId="{9B2473A9-9E84-4912-86DB-33BF19629A5A}" destId="{D3736487-170B-4715-9478-79500360006D}" srcOrd="7" destOrd="0" presId="urn:microsoft.com/office/officeart/2005/8/layout/target3"/>
    <dgm:cxn modelId="{52D2CD3C-A2B2-4E10-A1CF-426186E0CDEB}" type="presParOf" srcId="{9B2473A9-9E84-4912-86DB-33BF19629A5A}" destId="{5EB0D1BF-0DA5-4EC4-B3D0-8AA42BF12139}" srcOrd="8" destOrd="0" presId="urn:microsoft.com/office/officeart/2005/8/layout/target3"/>
    <dgm:cxn modelId="{A3C9EB2F-6707-4A4D-ABF7-0D420544F6EC}" type="presParOf" srcId="{9B2473A9-9E84-4912-86DB-33BF19629A5A}" destId="{89C1CA78-3DB2-4115-8F37-8018ED8D7BA6}" srcOrd="9" destOrd="0" presId="urn:microsoft.com/office/officeart/2005/8/layout/target3"/>
    <dgm:cxn modelId="{1F6577E0-C93B-4354-9629-D9F9705A8B01}" type="presParOf" srcId="{9B2473A9-9E84-4912-86DB-33BF19629A5A}" destId="{2C45E069-3BDB-42F1-AB63-69F1D9A33642}" srcOrd="10" destOrd="0" presId="urn:microsoft.com/office/officeart/2005/8/layout/target3"/>
    <dgm:cxn modelId="{8FDDC472-D174-4D35-B2E9-D3FDB223E410}" type="presParOf" srcId="{9B2473A9-9E84-4912-86DB-33BF19629A5A}" destId="{990E1215-B86B-47B4-9500-1A31082C7430}" srcOrd="11" destOrd="0" presId="urn:microsoft.com/office/officeart/2005/8/layout/target3"/>
    <dgm:cxn modelId="{65C5903A-70DC-40C0-A563-00742B3972EC}" type="presParOf" srcId="{9B2473A9-9E84-4912-86DB-33BF19629A5A}" destId="{35A90A81-B919-4103-A405-2D56EA95E1D8}" srcOrd="12" destOrd="0" presId="urn:microsoft.com/office/officeart/2005/8/layout/target3"/>
    <dgm:cxn modelId="{7BE7D16F-D2EC-4253-9D65-B1A180F9C2F6}" type="presParOf" srcId="{9B2473A9-9E84-4912-86DB-33BF19629A5A}" destId="{0C96E2FF-DF20-4257-AB5B-501DBFC63CC6}" srcOrd="13" destOrd="0" presId="urn:microsoft.com/office/officeart/2005/8/layout/target3"/>
    <dgm:cxn modelId="{8BB2EBE8-740D-4CB0-B0DC-7E8B118EA91E}" type="presParOf" srcId="{9B2473A9-9E84-4912-86DB-33BF19629A5A}" destId="{E93D0596-72F5-4087-A6CB-E28B98C62D9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7D3A31-07F6-4663-A7D3-7D3B28D7F2E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B74DEA2-C294-437B-BFC2-54DD1EF3E5D5}">
      <dgm:prSet phldrT="[Текст]" custT="1"/>
      <dgm:spPr/>
      <dgm:t>
        <a:bodyPr/>
        <a:lstStyle/>
        <a:p>
          <a:r>
            <a:rPr lang="ru-RU" sz="2000" dirty="0"/>
            <a:t>Дотации - 2872 </a:t>
          </a:r>
          <a:r>
            <a:rPr lang="ru-RU" sz="2000" dirty="0" err="1"/>
            <a:t>т.р</a:t>
          </a:r>
          <a:r>
            <a:rPr lang="ru-RU" sz="1700" dirty="0"/>
            <a:t>.</a:t>
          </a:r>
        </a:p>
      </dgm:t>
    </dgm:pt>
    <dgm:pt modelId="{9F1B80A4-A1D5-45A2-9C0C-F60F14CF51F0}" type="parTrans" cxnId="{36C5D5F1-941C-4E3B-A6ED-F3803E55350F}">
      <dgm:prSet/>
      <dgm:spPr/>
      <dgm:t>
        <a:bodyPr/>
        <a:lstStyle/>
        <a:p>
          <a:endParaRPr lang="ru-RU"/>
        </a:p>
      </dgm:t>
    </dgm:pt>
    <dgm:pt modelId="{934C81E1-6133-4B7D-86AB-42F38D1BCB82}" type="sibTrans" cxnId="{36C5D5F1-941C-4E3B-A6ED-F3803E55350F}">
      <dgm:prSet/>
      <dgm:spPr/>
      <dgm:t>
        <a:bodyPr/>
        <a:lstStyle/>
        <a:p>
          <a:endParaRPr lang="ru-RU"/>
        </a:p>
      </dgm:t>
    </dgm:pt>
    <dgm:pt modelId="{2CD3D5CC-B8BC-4E3A-ABF5-75F18CFDAA34}">
      <dgm:prSet phldrT="[Текст]" custT="1"/>
      <dgm:spPr/>
      <dgm:t>
        <a:bodyPr/>
        <a:lstStyle/>
        <a:p>
          <a:r>
            <a:rPr lang="ru-RU" sz="2000" dirty="0"/>
            <a:t>Прочие м/б трансферты - 181886 </a:t>
          </a:r>
          <a:r>
            <a:rPr lang="ru-RU" sz="2000" dirty="0" err="1"/>
            <a:t>т.р</a:t>
          </a:r>
          <a:r>
            <a:rPr lang="ru-RU" sz="2000" dirty="0"/>
            <a:t>.</a:t>
          </a:r>
        </a:p>
      </dgm:t>
    </dgm:pt>
    <dgm:pt modelId="{7CB2F4E1-019B-4325-B99A-8B828192C60B}" type="parTrans" cxnId="{5560B0B4-283B-4B95-922C-1C959452782D}">
      <dgm:prSet/>
      <dgm:spPr/>
      <dgm:t>
        <a:bodyPr/>
        <a:lstStyle/>
        <a:p>
          <a:endParaRPr lang="ru-RU"/>
        </a:p>
      </dgm:t>
    </dgm:pt>
    <dgm:pt modelId="{472CC0F6-26D5-4E9B-8CC5-E65C238CF081}" type="sibTrans" cxnId="{5560B0B4-283B-4B95-922C-1C959452782D}">
      <dgm:prSet/>
      <dgm:spPr/>
      <dgm:t>
        <a:bodyPr/>
        <a:lstStyle/>
        <a:p>
          <a:endParaRPr lang="ru-RU"/>
        </a:p>
      </dgm:t>
    </dgm:pt>
    <dgm:pt modelId="{B7AFB4F7-AA4F-4F8E-AC22-0D9434A76A1D}">
      <dgm:prSet phldrT="[Текст]" custT="1"/>
      <dgm:spPr/>
      <dgm:t>
        <a:bodyPr/>
        <a:lstStyle/>
        <a:p>
          <a:r>
            <a:rPr lang="ru-RU" sz="2000" dirty="0"/>
            <a:t>Субвенции – 2,2 </a:t>
          </a:r>
          <a:r>
            <a:rPr lang="ru-RU" sz="2000" dirty="0" err="1"/>
            <a:t>т.р</a:t>
          </a:r>
          <a:r>
            <a:rPr lang="ru-RU" sz="2000" dirty="0"/>
            <a:t>.</a:t>
          </a:r>
        </a:p>
      </dgm:t>
    </dgm:pt>
    <dgm:pt modelId="{76FD0C3C-277B-4432-B4CE-A39694B81F5B}" type="parTrans" cxnId="{242C6389-ED1A-43F9-9883-58C4A934A87D}">
      <dgm:prSet/>
      <dgm:spPr/>
      <dgm:t>
        <a:bodyPr/>
        <a:lstStyle/>
        <a:p>
          <a:endParaRPr lang="ru-RU"/>
        </a:p>
      </dgm:t>
    </dgm:pt>
    <dgm:pt modelId="{002748B2-F7D3-4944-8597-5CC109F046C0}" type="sibTrans" cxnId="{242C6389-ED1A-43F9-9883-58C4A934A87D}">
      <dgm:prSet/>
      <dgm:spPr/>
      <dgm:t>
        <a:bodyPr/>
        <a:lstStyle/>
        <a:p>
          <a:endParaRPr lang="ru-RU"/>
        </a:p>
      </dgm:t>
    </dgm:pt>
    <dgm:pt modelId="{8AAB307F-A7A6-4D96-AA08-D8397EBE2CA3}">
      <dgm:prSet/>
      <dgm:spPr/>
      <dgm:t>
        <a:bodyPr/>
        <a:lstStyle/>
        <a:p>
          <a:r>
            <a:rPr lang="ru-RU" dirty="0"/>
            <a:t>Предоставляются без определения целей</a:t>
          </a:r>
        </a:p>
      </dgm:t>
    </dgm:pt>
    <dgm:pt modelId="{726392AF-3436-4D3B-9E19-D58CC0B009B1}" type="parTrans" cxnId="{9F0E50D4-6100-42FA-A793-0BE7518A7B6E}">
      <dgm:prSet/>
      <dgm:spPr/>
      <dgm:t>
        <a:bodyPr/>
        <a:lstStyle/>
        <a:p>
          <a:endParaRPr lang="ru-RU"/>
        </a:p>
      </dgm:t>
    </dgm:pt>
    <dgm:pt modelId="{E7E8963F-93C1-4FD9-9A8C-94F1376B0C80}" type="sibTrans" cxnId="{9F0E50D4-6100-42FA-A793-0BE7518A7B6E}">
      <dgm:prSet/>
      <dgm:spPr/>
      <dgm:t>
        <a:bodyPr/>
        <a:lstStyle/>
        <a:p>
          <a:endParaRPr lang="ru-RU"/>
        </a:p>
      </dgm:t>
    </dgm:pt>
    <dgm:pt modelId="{65D4AA14-4AE9-4B46-951C-F7B112562FF3}">
      <dgm:prSet/>
      <dgm:spPr/>
      <dgm:t>
        <a:bodyPr/>
        <a:lstStyle/>
        <a:p>
          <a:r>
            <a:rPr lang="ru-RU" dirty="0"/>
            <a:t>Оплата труда работникам культуры- 25726</a:t>
          </a:r>
        </a:p>
      </dgm:t>
    </dgm:pt>
    <dgm:pt modelId="{300CB5C5-36C7-4A04-8507-19604DF416FB}" type="parTrans" cxnId="{CCDD470B-293F-4109-A8AB-703A9DF50385}">
      <dgm:prSet/>
      <dgm:spPr/>
      <dgm:t>
        <a:bodyPr/>
        <a:lstStyle/>
        <a:p>
          <a:endParaRPr lang="ru-RU"/>
        </a:p>
      </dgm:t>
    </dgm:pt>
    <dgm:pt modelId="{7D090032-2E08-4803-97FC-EAE3BB718A53}" type="sibTrans" cxnId="{CCDD470B-293F-4109-A8AB-703A9DF50385}">
      <dgm:prSet/>
      <dgm:spPr/>
      <dgm:t>
        <a:bodyPr/>
        <a:lstStyle/>
        <a:p>
          <a:endParaRPr lang="ru-RU"/>
        </a:p>
      </dgm:t>
    </dgm:pt>
    <dgm:pt modelId="{C169BA8A-0A72-4DED-82E3-8DF387642C8B}">
      <dgm:prSet/>
      <dgm:spPr/>
      <dgm:t>
        <a:bodyPr/>
        <a:lstStyle/>
        <a:p>
          <a:r>
            <a:rPr lang="ru-RU" dirty="0"/>
            <a:t>Целевые средства: на выполнение гос. полномочий по административной практике</a:t>
          </a:r>
        </a:p>
      </dgm:t>
    </dgm:pt>
    <dgm:pt modelId="{A8DFC6D1-01C2-4B81-81DF-924E6DBD791B}" type="parTrans" cxnId="{6A0877D1-E274-47D4-8736-110E125DF1C4}">
      <dgm:prSet/>
      <dgm:spPr/>
      <dgm:t>
        <a:bodyPr/>
        <a:lstStyle/>
        <a:p>
          <a:endParaRPr lang="ru-RU"/>
        </a:p>
      </dgm:t>
    </dgm:pt>
    <dgm:pt modelId="{750734E0-B938-4D5F-AB38-776A90F890A7}" type="sibTrans" cxnId="{6A0877D1-E274-47D4-8736-110E125DF1C4}">
      <dgm:prSet/>
      <dgm:spPr/>
      <dgm:t>
        <a:bodyPr/>
        <a:lstStyle/>
        <a:p>
          <a:endParaRPr lang="ru-RU"/>
        </a:p>
      </dgm:t>
    </dgm:pt>
    <dgm:pt modelId="{8ED74B0C-7FFC-4457-BFC6-D5B50A23555F}">
      <dgm:prSet/>
      <dgm:spPr/>
      <dgm:t>
        <a:bodyPr/>
        <a:lstStyle/>
        <a:p>
          <a:r>
            <a:rPr lang="ru-RU" dirty="0"/>
            <a:t>Субсидии на ФКГС- 156160</a:t>
          </a:r>
        </a:p>
      </dgm:t>
    </dgm:pt>
    <dgm:pt modelId="{7711CAFF-FB8F-481D-8A9E-673E7F7C0EBF}" type="parTrans" cxnId="{7639D7DB-DE82-426E-A61F-0621A340133B}">
      <dgm:prSet/>
      <dgm:spPr/>
      <dgm:t>
        <a:bodyPr/>
        <a:lstStyle/>
        <a:p>
          <a:endParaRPr lang="ru-RU"/>
        </a:p>
      </dgm:t>
    </dgm:pt>
    <dgm:pt modelId="{8F99683C-FCDA-45E0-BADC-F880E941B430}" type="sibTrans" cxnId="{7639D7DB-DE82-426E-A61F-0621A340133B}">
      <dgm:prSet/>
      <dgm:spPr/>
      <dgm:t>
        <a:bodyPr/>
        <a:lstStyle/>
        <a:p>
          <a:endParaRPr lang="ru-RU"/>
        </a:p>
      </dgm:t>
    </dgm:pt>
    <dgm:pt modelId="{E54B26CA-A892-4DF8-8E1F-43FB80F08C62}" type="pres">
      <dgm:prSet presAssocID="{537D3A31-07F6-4663-A7D3-7D3B28D7F2ED}" presName="linear" presStyleCnt="0">
        <dgm:presLayoutVars>
          <dgm:dir/>
          <dgm:animLvl val="lvl"/>
          <dgm:resizeHandles val="exact"/>
        </dgm:presLayoutVars>
      </dgm:prSet>
      <dgm:spPr/>
    </dgm:pt>
    <dgm:pt modelId="{EE70BAA5-4CA0-4FC7-B9D6-74B338B56B14}" type="pres">
      <dgm:prSet presAssocID="{0B74DEA2-C294-437B-BFC2-54DD1EF3E5D5}" presName="parentLin" presStyleCnt="0"/>
      <dgm:spPr/>
    </dgm:pt>
    <dgm:pt modelId="{5241D875-6B7F-464B-AE3A-4837DC15795B}" type="pres">
      <dgm:prSet presAssocID="{0B74DEA2-C294-437B-BFC2-54DD1EF3E5D5}" presName="parentLeftMargin" presStyleLbl="node1" presStyleIdx="0" presStyleCnt="3"/>
      <dgm:spPr/>
    </dgm:pt>
    <dgm:pt modelId="{D2D64AA7-93BB-432F-810E-7C6A1760AFD7}" type="pres">
      <dgm:prSet presAssocID="{0B74DEA2-C294-437B-BFC2-54DD1EF3E5D5}" presName="parentText" presStyleLbl="node1" presStyleIdx="0" presStyleCnt="3" custScaleX="80695">
        <dgm:presLayoutVars>
          <dgm:chMax val="0"/>
          <dgm:bulletEnabled val="1"/>
        </dgm:presLayoutVars>
      </dgm:prSet>
      <dgm:spPr/>
    </dgm:pt>
    <dgm:pt modelId="{44BAAD3A-E914-4D7F-B9AA-4E0EAD79A3E0}" type="pres">
      <dgm:prSet presAssocID="{0B74DEA2-C294-437B-BFC2-54DD1EF3E5D5}" presName="negativeSpace" presStyleCnt="0"/>
      <dgm:spPr/>
    </dgm:pt>
    <dgm:pt modelId="{A3907E43-D004-4602-8E98-ADE52DBD58FD}" type="pres">
      <dgm:prSet presAssocID="{0B74DEA2-C294-437B-BFC2-54DD1EF3E5D5}" presName="childText" presStyleLbl="conFgAcc1" presStyleIdx="0" presStyleCnt="3" custScaleY="55209">
        <dgm:presLayoutVars>
          <dgm:bulletEnabled val="1"/>
        </dgm:presLayoutVars>
      </dgm:prSet>
      <dgm:spPr/>
    </dgm:pt>
    <dgm:pt modelId="{20AEA3B1-70CF-47F1-9695-C412C5217BCC}" type="pres">
      <dgm:prSet presAssocID="{934C81E1-6133-4B7D-86AB-42F38D1BCB82}" presName="spaceBetweenRectangles" presStyleCnt="0"/>
      <dgm:spPr/>
    </dgm:pt>
    <dgm:pt modelId="{18C1295A-9B9A-42C8-B47B-C2D1D4791D5F}" type="pres">
      <dgm:prSet presAssocID="{2CD3D5CC-B8BC-4E3A-ABF5-75F18CFDAA34}" presName="parentLin" presStyleCnt="0"/>
      <dgm:spPr/>
    </dgm:pt>
    <dgm:pt modelId="{6B0E2988-9199-4F31-A879-07E29C5D1470}" type="pres">
      <dgm:prSet presAssocID="{2CD3D5CC-B8BC-4E3A-ABF5-75F18CFDAA34}" presName="parentLeftMargin" presStyleLbl="node1" presStyleIdx="0" presStyleCnt="3"/>
      <dgm:spPr/>
    </dgm:pt>
    <dgm:pt modelId="{361A2323-9F50-40E8-BBA8-F7DB28150118}" type="pres">
      <dgm:prSet presAssocID="{2CD3D5CC-B8BC-4E3A-ABF5-75F18CFDAA34}" presName="parentText" presStyleLbl="node1" presStyleIdx="1" presStyleCnt="3" custScaleX="127027">
        <dgm:presLayoutVars>
          <dgm:chMax val="0"/>
          <dgm:bulletEnabled val="1"/>
        </dgm:presLayoutVars>
      </dgm:prSet>
      <dgm:spPr/>
    </dgm:pt>
    <dgm:pt modelId="{EEABEF7C-F318-4A08-B566-56B061869BC2}" type="pres">
      <dgm:prSet presAssocID="{2CD3D5CC-B8BC-4E3A-ABF5-75F18CFDAA34}" presName="negativeSpace" presStyleCnt="0"/>
      <dgm:spPr/>
    </dgm:pt>
    <dgm:pt modelId="{3F9E850A-7DF5-4E62-82BF-5A8D61BE159B}" type="pres">
      <dgm:prSet presAssocID="{2CD3D5CC-B8BC-4E3A-ABF5-75F18CFDAA34}" presName="childText" presStyleLbl="conFgAcc1" presStyleIdx="1" presStyleCnt="3" custScaleY="77379">
        <dgm:presLayoutVars>
          <dgm:bulletEnabled val="1"/>
        </dgm:presLayoutVars>
      </dgm:prSet>
      <dgm:spPr/>
    </dgm:pt>
    <dgm:pt modelId="{9C6D1BF3-8DDD-425A-B5E7-9F81649B1867}" type="pres">
      <dgm:prSet presAssocID="{472CC0F6-26D5-4E9B-8CC5-E65C238CF081}" presName="spaceBetweenRectangles" presStyleCnt="0"/>
      <dgm:spPr/>
    </dgm:pt>
    <dgm:pt modelId="{714C1F0B-AAF3-46D0-B129-47146DF4EE3F}" type="pres">
      <dgm:prSet presAssocID="{B7AFB4F7-AA4F-4F8E-AC22-0D9434A76A1D}" presName="parentLin" presStyleCnt="0"/>
      <dgm:spPr/>
    </dgm:pt>
    <dgm:pt modelId="{4CCCCCA0-789D-46B2-8D79-7A2F4348E9EE}" type="pres">
      <dgm:prSet presAssocID="{B7AFB4F7-AA4F-4F8E-AC22-0D9434A76A1D}" presName="parentLeftMargin" presStyleLbl="node1" presStyleIdx="1" presStyleCnt="3"/>
      <dgm:spPr/>
    </dgm:pt>
    <dgm:pt modelId="{E12C13EF-50A5-402B-8D64-2E046E6FE0B4}" type="pres">
      <dgm:prSet presAssocID="{B7AFB4F7-AA4F-4F8E-AC22-0D9434A76A1D}" presName="parentText" presStyleLbl="node1" presStyleIdx="2" presStyleCnt="3" custScaleX="69111">
        <dgm:presLayoutVars>
          <dgm:chMax val="0"/>
          <dgm:bulletEnabled val="1"/>
        </dgm:presLayoutVars>
      </dgm:prSet>
      <dgm:spPr/>
    </dgm:pt>
    <dgm:pt modelId="{9713C843-26BB-49C7-B67B-606714301AA4}" type="pres">
      <dgm:prSet presAssocID="{B7AFB4F7-AA4F-4F8E-AC22-0D9434A76A1D}" presName="negativeSpace" presStyleCnt="0"/>
      <dgm:spPr/>
    </dgm:pt>
    <dgm:pt modelId="{BD1EEAA7-64EC-4D9B-AE0B-2A89C277D388}" type="pres">
      <dgm:prSet presAssocID="{B7AFB4F7-AA4F-4F8E-AC22-0D9434A76A1D}" presName="childText" presStyleLbl="conFgAcc1" presStyleIdx="2" presStyleCnt="3" custScaleY="72058">
        <dgm:presLayoutVars>
          <dgm:bulletEnabled val="1"/>
        </dgm:presLayoutVars>
      </dgm:prSet>
      <dgm:spPr/>
    </dgm:pt>
  </dgm:ptLst>
  <dgm:cxnLst>
    <dgm:cxn modelId="{86969C09-8F77-4E6A-99A3-E3118C1C17D9}" type="presOf" srcId="{C169BA8A-0A72-4DED-82E3-8DF387642C8B}" destId="{BD1EEAA7-64EC-4D9B-AE0B-2A89C277D388}" srcOrd="0" destOrd="0" presId="urn:microsoft.com/office/officeart/2005/8/layout/list1"/>
    <dgm:cxn modelId="{CCDD470B-293F-4109-A8AB-703A9DF50385}" srcId="{2CD3D5CC-B8BC-4E3A-ABF5-75F18CFDAA34}" destId="{65D4AA14-4AE9-4B46-951C-F7B112562FF3}" srcOrd="0" destOrd="0" parTransId="{300CB5C5-36C7-4A04-8507-19604DF416FB}" sibTransId="{7D090032-2E08-4803-97FC-EAE3BB718A53}"/>
    <dgm:cxn modelId="{60314C16-E34C-467A-BC34-4B2008A0B0C6}" type="presOf" srcId="{8AAB307F-A7A6-4D96-AA08-D8397EBE2CA3}" destId="{A3907E43-D004-4602-8E98-ADE52DBD58FD}" srcOrd="0" destOrd="0" presId="urn:microsoft.com/office/officeart/2005/8/layout/list1"/>
    <dgm:cxn modelId="{9679B426-938C-483D-9BA0-5034AFFB8050}" type="presOf" srcId="{537D3A31-07F6-4663-A7D3-7D3B28D7F2ED}" destId="{E54B26CA-A892-4DF8-8E1F-43FB80F08C62}" srcOrd="0" destOrd="0" presId="urn:microsoft.com/office/officeart/2005/8/layout/list1"/>
    <dgm:cxn modelId="{270B496D-0808-4C42-B039-081CDA07C384}" type="presOf" srcId="{65D4AA14-4AE9-4B46-951C-F7B112562FF3}" destId="{3F9E850A-7DF5-4E62-82BF-5A8D61BE159B}" srcOrd="0" destOrd="0" presId="urn:microsoft.com/office/officeart/2005/8/layout/list1"/>
    <dgm:cxn modelId="{4D48BC6E-1203-4067-B5A5-760A75A67477}" type="presOf" srcId="{B7AFB4F7-AA4F-4F8E-AC22-0D9434A76A1D}" destId="{E12C13EF-50A5-402B-8D64-2E046E6FE0B4}" srcOrd="1" destOrd="0" presId="urn:microsoft.com/office/officeart/2005/8/layout/list1"/>
    <dgm:cxn modelId="{25B83250-65B6-4D69-8306-BB81F4D63CF0}" type="presOf" srcId="{B7AFB4F7-AA4F-4F8E-AC22-0D9434A76A1D}" destId="{4CCCCCA0-789D-46B2-8D79-7A2F4348E9EE}" srcOrd="0" destOrd="0" presId="urn:microsoft.com/office/officeart/2005/8/layout/list1"/>
    <dgm:cxn modelId="{242C6389-ED1A-43F9-9883-58C4A934A87D}" srcId="{537D3A31-07F6-4663-A7D3-7D3B28D7F2ED}" destId="{B7AFB4F7-AA4F-4F8E-AC22-0D9434A76A1D}" srcOrd="2" destOrd="0" parTransId="{76FD0C3C-277B-4432-B4CE-A39694B81F5B}" sibTransId="{002748B2-F7D3-4944-8597-5CC109F046C0}"/>
    <dgm:cxn modelId="{5560B0B4-283B-4B95-922C-1C959452782D}" srcId="{537D3A31-07F6-4663-A7D3-7D3B28D7F2ED}" destId="{2CD3D5CC-B8BC-4E3A-ABF5-75F18CFDAA34}" srcOrd="1" destOrd="0" parTransId="{7CB2F4E1-019B-4325-B99A-8B828192C60B}" sibTransId="{472CC0F6-26D5-4E9B-8CC5-E65C238CF081}"/>
    <dgm:cxn modelId="{34D0C9B8-BD66-4DBB-8FD5-0B1DAA8B2115}" type="presOf" srcId="{0B74DEA2-C294-437B-BFC2-54DD1EF3E5D5}" destId="{D2D64AA7-93BB-432F-810E-7C6A1760AFD7}" srcOrd="1" destOrd="0" presId="urn:microsoft.com/office/officeart/2005/8/layout/list1"/>
    <dgm:cxn modelId="{F23629BE-D990-4AE7-B9DF-A10B75D054C2}" type="presOf" srcId="{0B74DEA2-C294-437B-BFC2-54DD1EF3E5D5}" destId="{5241D875-6B7F-464B-AE3A-4837DC15795B}" srcOrd="0" destOrd="0" presId="urn:microsoft.com/office/officeart/2005/8/layout/list1"/>
    <dgm:cxn modelId="{D8D2CDC7-8D03-4BC1-B0D9-2E6211B02A2E}" type="presOf" srcId="{2CD3D5CC-B8BC-4E3A-ABF5-75F18CFDAA34}" destId="{361A2323-9F50-40E8-BBA8-F7DB28150118}" srcOrd="1" destOrd="0" presId="urn:microsoft.com/office/officeart/2005/8/layout/list1"/>
    <dgm:cxn modelId="{CA3A09CB-EF03-494D-9A8B-9620BC138FD4}" type="presOf" srcId="{8ED74B0C-7FFC-4457-BFC6-D5B50A23555F}" destId="{3F9E850A-7DF5-4E62-82BF-5A8D61BE159B}" srcOrd="0" destOrd="1" presId="urn:microsoft.com/office/officeart/2005/8/layout/list1"/>
    <dgm:cxn modelId="{6A0877D1-E274-47D4-8736-110E125DF1C4}" srcId="{B7AFB4F7-AA4F-4F8E-AC22-0D9434A76A1D}" destId="{C169BA8A-0A72-4DED-82E3-8DF387642C8B}" srcOrd="0" destOrd="0" parTransId="{A8DFC6D1-01C2-4B81-81DF-924E6DBD791B}" sibTransId="{750734E0-B938-4D5F-AB38-776A90F890A7}"/>
    <dgm:cxn modelId="{9F0E50D4-6100-42FA-A793-0BE7518A7B6E}" srcId="{0B74DEA2-C294-437B-BFC2-54DD1EF3E5D5}" destId="{8AAB307F-A7A6-4D96-AA08-D8397EBE2CA3}" srcOrd="0" destOrd="0" parTransId="{726392AF-3436-4D3B-9E19-D58CC0B009B1}" sibTransId="{E7E8963F-93C1-4FD9-9A8C-94F1376B0C80}"/>
    <dgm:cxn modelId="{7639D7DB-DE82-426E-A61F-0621A340133B}" srcId="{2CD3D5CC-B8BC-4E3A-ABF5-75F18CFDAA34}" destId="{8ED74B0C-7FFC-4457-BFC6-D5B50A23555F}" srcOrd="1" destOrd="0" parTransId="{7711CAFF-FB8F-481D-8A9E-673E7F7C0EBF}" sibTransId="{8F99683C-FCDA-45E0-BADC-F880E941B430}"/>
    <dgm:cxn modelId="{9678D3DD-3562-445B-8920-69AD2D03222E}" type="presOf" srcId="{2CD3D5CC-B8BC-4E3A-ABF5-75F18CFDAA34}" destId="{6B0E2988-9199-4F31-A879-07E29C5D1470}" srcOrd="0" destOrd="0" presId="urn:microsoft.com/office/officeart/2005/8/layout/list1"/>
    <dgm:cxn modelId="{36C5D5F1-941C-4E3B-A6ED-F3803E55350F}" srcId="{537D3A31-07F6-4663-A7D3-7D3B28D7F2ED}" destId="{0B74DEA2-C294-437B-BFC2-54DD1EF3E5D5}" srcOrd="0" destOrd="0" parTransId="{9F1B80A4-A1D5-45A2-9C0C-F60F14CF51F0}" sibTransId="{934C81E1-6133-4B7D-86AB-42F38D1BCB82}"/>
    <dgm:cxn modelId="{00D39BC0-D4C6-4E26-B5DC-830FDFFA36CD}" type="presParOf" srcId="{E54B26CA-A892-4DF8-8E1F-43FB80F08C62}" destId="{EE70BAA5-4CA0-4FC7-B9D6-74B338B56B14}" srcOrd="0" destOrd="0" presId="urn:microsoft.com/office/officeart/2005/8/layout/list1"/>
    <dgm:cxn modelId="{D34DBA60-CB33-4F04-A19B-67CA53C43F88}" type="presParOf" srcId="{EE70BAA5-4CA0-4FC7-B9D6-74B338B56B14}" destId="{5241D875-6B7F-464B-AE3A-4837DC15795B}" srcOrd="0" destOrd="0" presId="urn:microsoft.com/office/officeart/2005/8/layout/list1"/>
    <dgm:cxn modelId="{0B15D804-7C0E-4CB7-85DB-CFBF1B5FB835}" type="presParOf" srcId="{EE70BAA5-4CA0-4FC7-B9D6-74B338B56B14}" destId="{D2D64AA7-93BB-432F-810E-7C6A1760AFD7}" srcOrd="1" destOrd="0" presId="urn:microsoft.com/office/officeart/2005/8/layout/list1"/>
    <dgm:cxn modelId="{FF3B4676-5326-4067-9859-837ACAC2809B}" type="presParOf" srcId="{E54B26CA-A892-4DF8-8E1F-43FB80F08C62}" destId="{44BAAD3A-E914-4D7F-B9AA-4E0EAD79A3E0}" srcOrd="1" destOrd="0" presId="urn:microsoft.com/office/officeart/2005/8/layout/list1"/>
    <dgm:cxn modelId="{B7AF105D-B23F-42D6-9F62-D8B971CEF340}" type="presParOf" srcId="{E54B26CA-A892-4DF8-8E1F-43FB80F08C62}" destId="{A3907E43-D004-4602-8E98-ADE52DBD58FD}" srcOrd="2" destOrd="0" presId="urn:microsoft.com/office/officeart/2005/8/layout/list1"/>
    <dgm:cxn modelId="{08CA38BB-7351-4BAA-B397-E30C954D80C5}" type="presParOf" srcId="{E54B26CA-A892-4DF8-8E1F-43FB80F08C62}" destId="{20AEA3B1-70CF-47F1-9695-C412C5217BCC}" srcOrd="3" destOrd="0" presId="urn:microsoft.com/office/officeart/2005/8/layout/list1"/>
    <dgm:cxn modelId="{9CC27032-E8B3-4B64-818C-F5B7442D0C51}" type="presParOf" srcId="{E54B26CA-A892-4DF8-8E1F-43FB80F08C62}" destId="{18C1295A-9B9A-42C8-B47B-C2D1D4791D5F}" srcOrd="4" destOrd="0" presId="urn:microsoft.com/office/officeart/2005/8/layout/list1"/>
    <dgm:cxn modelId="{69948880-5A07-42D4-AB02-8C2BC3C6C399}" type="presParOf" srcId="{18C1295A-9B9A-42C8-B47B-C2D1D4791D5F}" destId="{6B0E2988-9199-4F31-A879-07E29C5D1470}" srcOrd="0" destOrd="0" presId="urn:microsoft.com/office/officeart/2005/8/layout/list1"/>
    <dgm:cxn modelId="{759AD842-F6B1-4543-8E0E-FD3FA683D2F0}" type="presParOf" srcId="{18C1295A-9B9A-42C8-B47B-C2D1D4791D5F}" destId="{361A2323-9F50-40E8-BBA8-F7DB28150118}" srcOrd="1" destOrd="0" presId="urn:microsoft.com/office/officeart/2005/8/layout/list1"/>
    <dgm:cxn modelId="{F78CDB72-2F3E-42DF-BAA2-A88B9A7791B2}" type="presParOf" srcId="{E54B26CA-A892-4DF8-8E1F-43FB80F08C62}" destId="{EEABEF7C-F318-4A08-B566-56B061869BC2}" srcOrd="5" destOrd="0" presId="urn:microsoft.com/office/officeart/2005/8/layout/list1"/>
    <dgm:cxn modelId="{B280C5A8-D9C8-443C-A9B7-3933EF21CE0A}" type="presParOf" srcId="{E54B26CA-A892-4DF8-8E1F-43FB80F08C62}" destId="{3F9E850A-7DF5-4E62-82BF-5A8D61BE159B}" srcOrd="6" destOrd="0" presId="urn:microsoft.com/office/officeart/2005/8/layout/list1"/>
    <dgm:cxn modelId="{E07A6315-0ED4-4065-8CA7-FC11C5B0BA9F}" type="presParOf" srcId="{E54B26CA-A892-4DF8-8E1F-43FB80F08C62}" destId="{9C6D1BF3-8DDD-425A-B5E7-9F81649B1867}" srcOrd="7" destOrd="0" presId="urn:microsoft.com/office/officeart/2005/8/layout/list1"/>
    <dgm:cxn modelId="{686D31FB-B34B-4D58-BEC1-600B89E2A71B}" type="presParOf" srcId="{E54B26CA-A892-4DF8-8E1F-43FB80F08C62}" destId="{714C1F0B-AAF3-46D0-B129-47146DF4EE3F}" srcOrd="8" destOrd="0" presId="urn:microsoft.com/office/officeart/2005/8/layout/list1"/>
    <dgm:cxn modelId="{84F39D76-63BC-453B-8243-D6FFBC8A3B05}" type="presParOf" srcId="{714C1F0B-AAF3-46D0-B129-47146DF4EE3F}" destId="{4CCCCCA0-789D-46B2-8D79-7A2F4348E9EE}" srcOrd="0" destOrd="0" presId="urn:microsoft.com/office/officeart/2005/8/layout/list1"/>
    <dgm:cxn modelId="{FB29D064-ABEF-45E9-B6E6-6AB6876840D7}" type="presParOf" srcId="{714C1F0B-AAF3-46D0-B129-47146DF4EE3F}" destId="{E12C13EF-50A5-402B-8D64-2E046E6FE0B4}" srcOrd="1" destOrd="0" presId="urn:microsoft.com/office/officeart/2005/8/layout/list1"/>
    <dgm:cxn modelId="{F765755E-F22E-44D6-9C13-54B596932F9A}" type="presParOf" srcId="{E54B26CA-A892-4DF8-8E1F-43FB80F08C62}" destId="{9713C843-26BB-49C7-B67B-606714301AA4}" srcOrd="9" destOrd="0" presId="urn:microsoft.com/office/officeart/2005/8/layout/list1"/>
    <dgm:cxn modelId="{0A40A082-FDB0-4E6C-9284-32B90F77CD97}" type="presParOf" srcId="{E54B26CA-A892-4DF8-8E1F-43FB80F08C62}" destId="{BD1EEAA7-64EC-4D9B-AE0B-2A89C277D3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4366FE-3C92-4745-8E91-CB09477A243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8397B5DC-AADF-4BFD-AFE5-95DB7CE1BB4D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/>
            <a:t>232164 </a:t>
          </a:r>
          <a:r>
            <a:rPr lang="ru-RU" sz="2400" dirty="0" err="1"/>
            <a:t>т.р</a:t>
          </a:r>
          <a:r>
            <a:rPr lang="ru-RU" sz="2400" dirty="0"/>
            <a:t>.- субсидии</a:t>
          </a:r>
        </a:p>
      </dgm:t>
    </dgm:pt>
    <dgm:pt modelId="{C3B3AB1B-F05B-4F54-808E-949E54C4F8AB}" type="parTrans" cxnId="{6A147E91-38BE-4A3B-ACB1-8008BC15283D}">
      <dgm:prSet/>
      <dgm:spPr/>
      <dgm:t>
        <a:bodyPr/>
        <a:lstStyle/>
        <a:p>
          <a:endParaRPr lang="ru-RU"/>
        </a:p>
      </dgm:t>
    </dgm:pt>
    <dgm:pt modelId="{843ADEFF-79D4-4C39-AC6D-55BAFD0E6394}" type="sibTrans" cxnId="{6A147E91-38BE-4A3B-ACB1-8008BC15283D}">
      <dgm:prSet/>
      <dgm:spPr/>
      <dgm:t>
        <a:bodyPr/>
        <a:lstStyle/>
        <a:p>
          <a:endParaRPr lang="ru-RU"/>
        </a:p>
      </dgm:t>
    </dgm:pt>
    <dgm:pt modelId="{52ED6960-0F73-463F-ACDA-7793C334D7D2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/>
            <a:t>44723 </a:t>
          </a:r>
          <a:r>
            <a:rPr lang="ru-RU" sz="2400" dirty="0" err="1"/>
            <a:t>т.р</a:t>
          </a:r>
          <a:r>
            <a:rPr lang="ru-RU" sz="2400" dirty="0"/>
            <a:t>.- трансферты</a:t>
          </a:r>
        </a:p>
      </dgm:t>
    </dgm:pt>
    <dgm:pt modelId="{2DA5745C-21C6-46CA-9601-195390979F3C}" type="parTrans" cxnId="{B9E634E1-B77E-4871-9718-C66E4CC91339}">
      <dgm:prSet/>
      <dgm:spPr/>
      <dgm:t>
        <a:bodyPr/>
        <a:lstStyle/>
        <a:p>
          <a:endParaRPr lang="ru-RU"/>
        </a:p>
      </dgm:t>
    </dgm:pt>
    <dgm:pt modelId="{1DB197EC-36D1-4F27-989D-17DF6A75EE8D}" type="sibTrans" cxnId="{B9E634E1-B77E-4871-9718-C66E4CC91339}">
      <dgm:prSet/>
      <dgm:spPr/>
      <dgm:t>
        <a:bodyPr/>
        <a:lstStyle/>
        <a:p>
          <a:endParaRPr lang="ru-RU"/>
        </a:p>
      </dgm:t>
    </dgm:pt>
    <dgm:pt modelId="{27E0D4F9-70A7-4B61-B208-01871B9A4B69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sz="2400" dirty="0">
              <a:solidFill>
                <a:schemeClr val="bg1"/>
              </a:solidFill>
            </a:rPr>
            <a:t>   9258т.р.</a:t>
          </a:r>
          <a:r>
            <a:rPr lang="ru-RU" sz="2400" dirty="0"/>
            <a:t>- </a:t>
          </a:r>
          <a:r>
            <a:rPr lang="ru-RU" sz="2000" dirty="0">
              <a:solidFill>
                <a:schemeClr val="bg1"/>
              </a:solidFill>
            </a:rPr>
            <a:t>местный бюджет</a:t>
          </a:r>
        </a:p>
      </dgm:t>
    </dgm:pt>
    <dgm:pt modelId="{302F4030-F07E-4353-87A4-BCD3AE70B978}" type="parTrans" cxnId="{74271BD1-02FD-4FC9-90D8-2EB83FBB9683}">
      <dgm:prSet/>
      <dgm:spPr/>
      <dgm:t>
        <a:bodyPr/>
        <a:lstStyle/>
        <a:p>
          <a:endParaRPr lang="ru-RU"/>
        </a:p>
      </dgm:t>
    </dgm:pt>
    <dgm:pt modelId="{BEF0F6AD-01C3-4850-93AD-DF2DBFB91442}" type="sibTrans" cxnId="{74271BD1-02FD-4FC9-90D8-2EB83FBB9683}">
      <dgm:prSet/>
      <dgm:spPr/>
      <dgm:t>
        <a:bodyPr/>
        <a:lstStyle/>
        <a:p>
          <a:endParaRPr lang="ru-RU"/>
        </a:p>
      </dgm:t>
    </dgm:pt>
    <dgm:pt modelId="{F077B5F3-FFE9-41F3-8B78-5ED4D04A2E88}" type="pres">
      <dgm:prSet presAssocID="{A14366FE-3C92-4745-8E91-CB09477A243B}" presName="Name0" presStyleCnt="0">
        <dgm:presLayoutVars>
          <dgm:dir/>
          <dgm:animLvl val="lvl"/>
          <dgm:resizeHandles val="exact"/>
        </dgm:presLayoutVars>
      </dgm:prSet>
      <dgm:spPr/>
    </dgm:pt>
    <dgm:pt modelId="{47A06AC0-3B62-4439-A58B-1F4B39936865}" type="pres">
      <dgm:prSet presAssocID="{8397B5DC-AADF-4BFD-AFE5-95DB7CE1BB4D}" presName="Name8" presStyleCnt="0"/>
      <dgm:spPr/>
    </dgm:pt>
    <dgm:pt modelId="{55421109-E15C-45D4-93C4-CD8403B43C85}" type="pres">
      <dgm:prSet presAssocID="{8397B5DC-AADF-4BFD-AFE5-95DB7CE1BB4D}" presName="level" presStyleLbl="node1" presStyleIdx="0" presStyleCnt="3" custLinFactNeighborX="-28265" custLinFactNeighborY="3003">
        <dgm:presLayoutVars>
          <dgm:chMax val="1"/>
          <dgm:bulletEnabled val="1"/>
        </dgm:presLayoutVars>
      </dgm:prSet>
      <dgm:spPr/>
    </dgm:pt>
    <dgm:pt modelId="{5970DB7C-B44F-45DB-A591-14D8128160A8}" type="pres">
      <dgm:prSet presAssocID="{8397B5DC-AADF-4BFD-AFE5-95DB7CE1BB4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363398-BDE1-4A15-BD9B-BA9EE5F48F2E}" type="pres">
      <dgm:prSet presAssocID="{52ED6960-0F73-463F-ACDA-7793C334D7D2}" presName="Name8" presStyleCnt="0"/>
      <dgm:spPr/>
    </dgm:pt>
    <dgm:pt modelId="{4CD1E6D4-EDBE-4EB3-ADFE-0C426703A352}" type="pres">
      <dgm:prSet presAssocID="{52ED6960-0F73-463F-ACDA-7793C334D7D2}" presName="level" presStyleLbl="node1" presStyleIdx="1" presStyleCnt="3">
        <dgm:presLayoutVars>
          <dgm:chMax val="1"/>
          <dgm:bulletEnabled val="1"/>
        </dgm:presLayoutVars>
      </dgm:prSet>
      <dgm:spPr/>
    </dgm:pt>
    <dgm:pt modelId="{639A03F0-B7A5-43BC-AFE6-BE85F9978DFD}" type="pres">
      <dgm:prSet presAssocID="{52ED6960-0F73-463F-ACDA-7793C334D7D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75EADAC-50FB-43AE-9BBE-FE8F9A96204B}" type="pres">
      <dgm:prSet presAssocID="{27E0D4F9-70A7-4B61-B208-01871B9A4B69}" presName="Name8" presStyleCnt="0"/>
      <dgm:spPr/>
    </dgm:pt>
    <dgm:pt modelId="{FDB430F8-715B-4EF8-9E5F-328F183597E8}" type="pres">
      <dgm:prSet presAssocID="{27E0D4F9-70A7-4B61-B208-01871B9A4B69}" presName="level" presStyleLbl="node1" presStyleIdx="2" presStyleCnt="3" custScaleX="108882" custScaleY="85731">
        <dgm:presLayoutVars>
          <dgm:chMax val="1"/>
          <dgm:bulletEnabled val="1"/>
        </dgm:presLayoutVars>
      </dgm:prSet>
      <dgm:spPr/>
    </dgm:pt>
    <dgm:pt modelId="{A979FDB2-5043-401A-A8AF-AA79E5C6AB17}" type="pres">
      <dgm:prSet presAssocID="{27E0D4F9-70A7-4B61-B208-01871B9A4B6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C7CB93C-9A87-4E14-A9B6-5C93B4190D53}" type="presOf" srcId="{27E0D4F9-70A7-4B61-B208-01871B9A4B69}" destId="{FDB430F8-715B-4EF8-9E5F-328F183597E8}" srcOrd="0" destOrd="0" presId="urn:microsoft.com/office/officeart/2005/8/layout/pyramid3"/>
    <dgm:cxn modelId="{6DF61669-FDA9-459C-9D1F-D0BBEFB8AE79}" type="presOf" srcId="{8397B5DC-AADF-4BFD-AFE5-95DB7CE1BB4D}" destId="{55421109-E15C-45D4-93C4-CD8403B43C85}" srcOrd="0" destOrd="0" presId="urn:microsoft.com/office/officeart/2005/8/layout/pyramid3"/>
    <dgm:cxn modelId="{F4B4E26C-34C3-4023-B054-FA01CDE909C0}" type="presOf" srcId="{8397B5DC-AADF-4BFD-AFE5-95DB7CE1BB4D}" destId="{5970DB7C-B44F-45DB-A591-14D8128160A8}" srcOrd="1" destOrd="0" presId="urn:microsoft.com/office/officeart/2005/8/layout/pyramid3"/>
    <dgm:cxn modelId="{81145B51-4597-40D4-9134-32235937AB89}" type="presOf" srcId="{52ED6960-0F73-463F-ACDA-7793C334D7D2}" destId="{4CD1E6D4-EDBE-4EB3-ADFE-0C426703A352}" srcOrd="0" destOrd="0" presId="urn:microsoft.com/office/officeart/2005/8/layout/pyramid3"/>
    <dgm:cxn modelId="{F9310074-E3D6-41D2-BD09-A39A72E92429}" type="presOf" srcId="{27E0D4F9-70A7-4B61-B208-01871B9A4B69}" destId="{A979FDB2-5043-401A-A8AF-AA79E5C6AB17}" srcOrd="1" destOrd="0" presId="urn:microsoft.com/office/officeart/2005/8/layout/pyramid3"/>
    <dgm:cxn modelId="{6A147E91-38BE-4A3B-ACB1-8008BC15283D}" srcId="{A14366FE-3C92-4745-8E91-CB09477A243B}" destId="{8397B5DC-AADF-4BFD-AFE5-95DB7CE1BB4D}" srcOrd="0" destOrd="0" parTransId="{C3B3AB1B-F05B-4F54-808E-949E54C4F8AB}" sibTransId="{843ADEFF-79D4-4C39-AC6D-55BAFD0E6394}"/>
    <dgm:cxn modelId="{4E1C8FC6-B39B-406F-B3F6-2865AC3CE630}" type="presOf" srcId="{52ED6960-0F73-463F-ACDA-7793C334D7D2}" destId="{639A03F0-B7A5-43BC-AFE6-BE85F9978DFD}" srcOrd="1" destOrd="0" presId="urn:microsoft.com/office/officeart/2005/8/layout/pyramid3"/>
    <dgm:cxn modelId="{74271BD1-02FD-4FC9-90D8-2EB83FBB9683}" srcId="{A14366FE-3C92-4745-8E91-CB09477A243B}" destId="{27E0D4F9-70A7-4B61-B208-01871B9A4B69}" srcOrd="2" destOrd="0" parTransId="{302F4030-F07E-4353-87A4-BCD3AE70B978}" sibTransId="{BEF0F6AD-01C3-4850-93AD-DF2DBFB91442}"/>
    <dgm:cxn modelId="{B9E634E1-B77E-4871-9718-C66E4CC91339}" srcId="{A14366FE-3C92-4745-8E91-CB09477A243B}" destId="{52ED6960-0F73-463F-ACDA-7793C334D7D2}" srcOrd="1" destOrd="0" parTransId="{2DA5745C-21C6-46CA-9601-195390979F3C}" sibTransId="{1DB197EC-36D1-4F27-989D-17DF6A75EE8D}"/>
    <dgm:cxn modelId="{BC9DF6F1-0E26-4046-9825-B2C44B9745C0}" type="presOf" srcId="{A14366FE-3C92-4745-8E91-CB09477A243B}" destId="{F077B5F3-FFE9-41F3-8B78-5ED4D04A2E88}" srcOrd="0" destOrd="0" presId="urn:microsoft.com/office/officeart/2005/8/layout/pyramid3"/>
    <dgm:cxn modelId="{2E881AD1-246D-4275-B76E-6B902F6FDE56}" type="presParOf" srcId="{F077B5F3-FFE9-41F3-8B78-5ED4D04A2E88}" destId="{47A06AC0-3B62-4439-A58B-1F4B39936865}" srcOrd="0" destOrd="0" presId="urn:microsoft.com/office/officeart/2005/8/layout/pyramid3"/>
    <dgm:cxn modelId="{D40CC45F-183B-4075-8E96-C3C7A8CCF765}" type="presParOf" srcId="{47A06AC0-3B62-4439-A58B-1F4B39936865}" destId="{55421109-E15C-45D4-93C4-CD8403B43C85}" srcOrd="0" destOrd="0" presId="urn:microsoft.com/office/officeart/2005/8/layout/pyramid3"/>
    <dgm:cxn modelId="{35D37CE7-72E4-4E78-B92D-75639797FE26}" type="presParOf" srcId="{47A06AC0-3B62-4439-A58B-1F4B39936865}" destId="{5970DB7C-B44F-45DB-A591-14D8128160A8}" srcOrd="1" destOrd="0" presId="urn:microsoft.com/office/officeart/2005/8/layout/pyramid3"/>
    <dgm:cxn modelId="{1000BFC0-E0E1-48E1-89B5-B5868678716A}" type="presParOf" srcId="{F077B5F3-FFE9-41F3-8B78-5ED4D04A2E88}" destId="{78363398-BDE1-4A15-BD9B-BA9EE5F48F2E}" srcOrd="1" destOrd="0" presId="urn:microsoft.com/office/officeart/2005/8/layout/pyramid3"/>
    <dgm:cxn modelId="{14ACEB83-F46C-4BE8-8C65-742375A6E34B}" type="presParOf" srcId="{78363398-BDE1-4A15-BD9B-BA9EE5F48F2E}" destId="{4CD1E6D4-EDBE-4EB3-ADFE-0C426703A352}" srcOrd="0" destOrd="0" presId="urn:microsoft.com/office/officeart/2005/8/layout/pyramid3"/>
    <dgm:cxn modelId="{9B7AB80D-0AAB-4E63-A4B2-D3612C94C400}" type="presParOf" srcId="{78363398-BDE1-4A15-BD9B-BA9EE5F48F2E}" destId="{639A03F0-B7A5-43BC-AFE6-BE85F9978DFD}" srcOrd="1" destOrd="0" presId="urn:microsoft.com/office/officeart/2005/8/layout/pyramid3"/>
    <dgm:cxn modelId="{3A8E9262-630E-4E59-9FC7-59B5F0899DF0}" type="presParOf" srcId="{F077B5F3-FFE9-41F3-8B78-5ED4D04A2E88}" destId="{675EADAC-50FB-43AE-9BBE-FE8F9A96204B}" srcOrd="2" destOrd="0" presId="urn:microsoft.com/office/officeart/2005/8/layout/pyramid3"/>
    <dgm:cxn modelId="{8A9700BD-9340-4D4B-B60C-E4D19A054011}" type="presParOf" srcId="{675EADAC-50FB-43AE-9BBE-FE8F9A96204B}" destId="{FDB430F8-715B-4EF8-9E5F-328F183597E8}" srcOrd="0" destOrd="0" presId="urn:microsoft.com/office/officeart/2005/8/layout/pyramid3"/>
    <dgm:cxn modelId="{50ADCF8F-B425-40DC-BF74-1E356102D38C}" type="presParOf" srcId="{675EADAC-50FB-43AE-9BBE-FE8F9A96204B}" destId="{A979FDB2-5043-401A-A8AF-AA79E5C6AB1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7F88CF-5C80-4441-B137-7BA104D5854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169DEC-6089-4DFD-9148-9E961934D256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948,7 </a:t>
          </a:r>
          <a:r>
            <a:rPr lang="ru-RU" dirty="0" err="1"/>
            <a:t>т.р</a:t>
          </a:r>
          <a:r>
            <a:rPr lang="ru-RU" dirty="0"/>
            <a:t>.</a:t>
          </a:r>
        </a:p>
      </dgm:t>
    </dgm:pt>
    <dgm:pt modelId="{ADF829D9-9EC0-405B-B77B-BE57B5618F6A}" type="parTrans" cxnId="{8EAA0B4A-C7C6-4A3A-B805-7D304C97D7F8}">
      <dgm:prSet/>
      <dgm:spPr/>
      <dgm:t>
        <a:bodyPr/>
        <a:lstStyle/>
        <a:p>
          <a:endParaRPr lang="ru-RU"/>
        </a:p>
      </dgm:t>
    </dgm:pt>
    <dgm:pt modelId="{3902E620-F8A7-4009-8874-DFD0ACB84321}" type="sibTrans" cxnId="{8EAA0B4A-C7C6-4A3A-B805-7D304C97D7F8}">
      <dgm:prSet/>
      <dgm:spPr/>
      <dgm:t>
        <a:bodyPr/>
        <a:lstStyle/>
        <a:p>
          <a:endParaRPr lang="ru-RU"/>
        </a:p>
      </dgm:t>
    </dgm:pt>
    <dgm:pt modelId="{96C4A047-3E00-483B-AA42-BAB6B19095B5}">
      <dgm:prSet phldrT="[Текст]" custT="1"/>
      <dgm:spPr/>
      <dgm:t>
        <a:bodyPr/>
        <a:lstStyle/>
        <a:p>
          <a:r>
            <a:rPr lang="ru-RU" sz="1800" dirty="0"/>
            <a:t>Безопасный город</a:t>
          </a:r>
        </a:p>
      </dgm:t>
    </dgm:pt>
    <dgm:pt modelId="{F2DBABAF-358A-4B01-ABD8-5E94203AA882}" type="parTrans" cxnId="{4F1CE584-A19B-4E81-91D4-2B0205C86ADC}">
      <dgm:prSet/>
      <dgm:spPr/>
      <dgm:t>
        <a:bodyPr/>
        <a:lstStyle/>
        <a:p>
          <a:endParaRPr lang="ru-RU"/>
        </a:p>
      </dgm:t>
    </dgm:pt>
    <dgm:pt modelId="{4D6456CC-F66A-4236-B4BC-010283603ABA}" type="sibTrans" cxnId="{4F1CE584-A19B-4E81-91D4-2B0205C86ADC}">
      <dgm:prSet/>
      <dgm:spPr/>
      <dgm:t>
        <a:bodyPr/>
        <a:lstStyle/>
        <a:p>
          <a:endParaRPr lang="ru-RU"/>
        </a:p>
      </dgm:t>
    </dgm:pt>
    <dgm:pt modelId="{E6CB782D-D892-46B0-BDB9-A7F6A8A65D63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110 </a:t>
          </a:r>
          <a:r>
            <a:rPr lang="ru-RU" dirty="0" err="1">
              <a:solidFill>
                <a:schemeClr val="bg1"/>
              </a:solidFill>
            </a:rPr>
            <a:t>т.р</a:t>
          </a:r>
          <a:r>
            <a:rPr lang="ru-RU" dirty="0">
              <a:solidFill>
                <a:schemeClr val="bg1"/>
              </a:solidFill>
            </a:rPr>
            <a:t>.</a:t>
          </a:r>
        </a:p>
      </dgm:t>
    </dgm:pt>
    <dgm:pt modelId="{C1501602-9535-41A6-A0B3-148B59CF3858}" type="parTrans" cxnId="{CA99EEFF-167E-4B22-AC3C-DD8041019BCB}">
      <dgm:prSet/>
      <dgm:spPr/>
      <dgm:t>
        <a:bodyPr/>
        <a:lstStyle/>
        <a:p>
          <a:endParaRPr lang="ru-RU"/>
        </a:p>
      </dgm:t>
    </dgm:pt>
    <dgm:pt modelId="{86BB0E5E-BD49-47D3-A993-7ABE9B1F500E}" type="sibTrans" cxnId="{CA99EEFF-167E-4B22-AC3C-DD8041019BCB}">
      <dgm:prSet/>
      <dgm:spPr/>
      <dgm:t>
        <a:bodyPr/>
        <a:lstStyle/>
        <a:p>
          <a:endParaRPr lang="ru-RU"/>
        </a:p>
      </dgm:t>
    </dgm:pt>
    <dgm:pt modelId="{9D8E7166-45CB-4DBD-89C8-EC4C5B2823E7}">
      <dgm:prSet phldrT="[Текст]" custT="1"/>
      <dgm:spPr/>
      <dgm:t>
        <a:bodyPr/>
        <a:lstStyle/>
        <a:p>
          <a:r>
            <a:rPr lang="ru-RU" sz="1800" dirty="0"/>
            <a:t>Гражданская оборона</a:t>
          </a:r>
        </a:p>
      </dgm:t>
    </dgm:pt>
    <dgm:pt modelId="{6DF6EB66-1C2D-4ACD-824A-77A9E9B4B2A7}" type="parTrans" cxnId="{19E2E856-499C-4EDF-A0E6-AD1D27A97A58}">
      <dgm:prSet/>
      <dgm:spPr/>
      <dgm:t>
        <a:bodyPr/>
        <a:lstStyle/>
        <a:p>
          <a:endParaRPr lang="ru-RU"/>
        </a:p>
      </dgm:t>
    </dgm:pt>
    <dgm:pt modelId="{0BEF38B0-6EBB-4168-B280-1ABF97DB67D7}" type="sibTrans" cxnId="{19E2E856-499C-4EDF-A0E6-AD1D27A97A58}">
      <dgm:prSet/>
      <dgm:spPr/>
      <dgm:t>
        <a:bodyPr/>
        <a:lstStyle/>
        <a:p>
          <a:endParaRPr lang="ru-RU"/>
        </a:p>
      </dgm:t>
    </dgm:pt>
    <dgm:pt modelId="{C8EF21B8-59B0-4BED-9EAC-883C01CECF95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/>
            <a:t>10 </a:t>
          </a:r>
          <a:r>
            <a:rPr lang="ru-RU" dirty="0" err="1"/>
            <a:t>т.р</a:t>
          </a:r>
          <a:r>
            <a:rPr lang="ru-RU" dirty="0"/>
            <a:t>.</a:t>
          </a:r>
        </a:p>
      </dgm:t>
    </dgm:pt>
    <dgm:pt modelId="{FE16B2CA-314C-4410-A294-32F7EE0D7C2D}" type="parTrans" cxnId="{9E175250-87F2-42D4-9CC1-211B1AB233FD}">
      <dgm:prSet/>
      <dgm:spPr/>
      <dgm:t>
        <a:bodyPr/>
        <a:lstStyle/>
        <a:p>
          <a:endParaRPr lang="ru-RU"/>
        </a:p>
      </dgm:t>
    </dgm:pt>
    <dgm:pt modelId="{D9E3E2AD-DDB5-47F3-82B7-44322CF0D19F}" type="sibTrans" cxnId="{9E175250-87F2-42D4-9CC1-211B1AB233FD}">
      <dgm:prSet/>
      <dgm:spPr/>
      <dgm:t>
        <a:bodyPr/>
        <a:lstStyle/>
        <a:p>
          <a:endParaRPr lang="ru-RU"/>
        </a:p>
      </dgm:t>
    </dgm:pt>
    <dgm:pt modelId="{58727901-EBDD-480E-906D-3F297DF591D2}">
      <dgm:prSet phldrT="[Текст]" custT="1"/>
      <dgm:spPr/>
      <dgm:t>
        <a:bodyPr/>
        <a:lstStyle/>
        <a:p>
          <a:r>
            <a:rPr lang="ru-RU" sz="1800" dirty="0"/>
            <a:t>Профилактика терроризма</a:t>
          </a:r>
        </a:p>
      </dgm:t>
    </dgm:pt>
    <dgm:pt modelId="{11FD5983-3618-4415-9D37-E8FFD6A4591F}" type="parTrans" cxnId="{57DB1D4B-8665-46E3-AB98-8BECF5664293}">
      <dgm:prSet/>
      <dgm:spPr/>
      <dgm:t>
        <a:bodyPr/>
        <a:lstStyle/>
        <a:p>
          <a:endParaRPr lang="ru-RU"/>
        </a:p>
      </dgm:t>
    </dgm:pt>
    <dgm:pt modelId="{A74784A7-89F5-41D2-9DEB-C59A52CF0792}" type="sibTrans" cxnId="{57DB1D4B-8665-46E3-AB98-8BECF5664293}">
      <dgm:prSet/>
      <dgm:spPr/>
      <dgm:t>
        <a:bodyPr/>
        <a:lstStyle/>
        <a:p>
          <a:endParaRPr lang="ru-RU"/>
        </a:p>
      </dgm:t>
    </dgm:pt>
    <dgm:pt modelId="{F5C3BE4B-AF1E-4EA1-92E8-343A0DB078E8}">
      <dgm:prSet phldrT="[Текст]"/>
      <dgm:spPr>
        <a:solidFill>
          <a:srgbClr val="FF0000"/>
        </a:solidFill>
      </dgm:spPr>
      <dgm:t>
        <a:bodyPr/>
        <a:lstStyle/>
        <a:p>
          <a:r>
            <a:rPr lang="ru-RU"/>
            <a:t>3198 </a:t>
          </a:r>
          <a:r>
            <a:rPr lang="ru-RU" dirty="0" err="1"/>
            <a:t>т.р</a:t>
          </a:r>
          <a:r>
            <a:rPr lang="ru-RU" dirty="0"/>
            <a:t>.</a:t>
          </a:r>
        </a:p>
      </dgm:t>
    </dgm:pt>
    <dgm:pt modelId="{541FEC82-886C-4FE0-97BE-B4E1D45C6807}" type="parTrans" cxnId="{51B20108-221B-4FE4-8422-AEBD0F89C87F}">
      <dgm:prSet/>
      <dgm:spPr/>
      <dgm:t>
        <a:bodyPr/>
        <a:lstStyle/>
        <a:p>
          <a:endParaRPr lang="ru-RU"/>
        </a:p>
      </dgm:t>
    </dgm:pt>
    <dgm:pt modelId="{221905A8-3618-4B5E-B8CA-F1B96BA1731C}" type="sibTrans" cxnId="{51B20108-221B-4FE4-8422-AEBD0F89C87F}">
      <dgm:prSet/>
      <dgm:spPr/>
      <dgm:t>
        <a:bodyPr/>
        <a:lstStyle/>
        <a:p>
          <a:endParaRPr lang="ru-RU"/>
        </a:p>
      </dgm:t>
    </dgm:pt>
    <dgm:pt modelId="{3729A579-0797-49C5-9474-D6C7E5031B3B}">
      <dgm:prSet phldrT="[Текст]" custT="1"/>
      <dgm:spPr/>
      <dgm:t>
        <a:bodyPr/>
        <a:lstStyle/>
        <a:p>
          <a:r>
            <a:rPr lang="ru-RU" sz="1800" dirty="0"/>
            <a:t>Защита населения от ЧС</a:t>
          </a:r>
        </a:p>
      </dgm:t>
    </dgm:pt>
    <dgm:pt modelId="{A2F238F6-9E21-448D-A102-58684E50AD36}" type="parTrans" cxnId="{58FDC52F-D936-483C-9366-D9B5515B7D96}">
      <dgm:prSet/>
      <dgm:spPr/>
      <dgm:t>
        <a:bodyPr/>
        <a:lstStyle/>
        <a:p>
          <a:endParaRPr lang="ru-RU"/>
        </a:p>
      </dgm:t>
    </dgm:pt>
    <dgm:pt modelId="{96C3FDEA-3919-4ACE-8D09-B2BEEDA12C01}" type="sibTrans" cxnId="{58FDC52F-D936-483C-9366-D9B5515B7D96}">
      <dgm:prSet/>
      <dgm:spPr/>
      <dgm:t>
        <a:bodyPr/>
        <a:lstStyle/>
        <a:p>
          <a:endParaRPr lang="ru-RU"/>
        </a:p>
      </dgm:t>
    </dgm:pt>
    <dgm:pt modelId="{5A3D585D-6577-4448-A68D-079E706656CE}" type="pres">
      <dgm:prSet presAssocID="{227F88CF-5C80-4441-B137-7BA104D5854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560B74C-CA1D-4D3C-8252-C05A0F72B914}" type="pres">
      <dgm:prSet presAssocID="{227F88CF-5C80-4441-B137-7BA104D58547}" presName="children" presStyleCnt="0"/>
      <dgm:spPr/>
    </dgm:pt>
    <dgm:pt modelId="{53CFE2DC-A645-4652-BC41-F1AC72C5CAB0}" type="pres">
      <dgm:prSet presAssocID="{227F88CF-5C80-4441-B137-7BA104D58547}" presName="child1group" presStyleCnt="0"/>
      <dgm:spPr/>
    </dgm:pt>
    <dgm:pt modelId="{77EC304C-DCE5-4B93-A17A-C90181EB412E}" type="pres">
      <dgm:prSet presAssocID="{227F88CF-5C80-4441-B137-7BA104D58547}" presName="child1" presStyleLbl="bgAcc1" presStyleIdx="0" presStyleCnt="4" custScaleX="129448"/>
      <dgm:spPr/>
    </dgm:pt>
    <dgm:pt modelId="{56F3ED90-D878-48BD-AC16-A84B0BF28F6F}" type="pres">
      <dgm:prSet presAssocID="{227F88CF-5C80-4441-B137-7BA104D58547}" presName="child1Text" presStyleLbl="bgAcc1" presStyleIdx="0" presStyleCnt="4">
        <dgm:presLayoutVars>
          <dgm:bulletEnabled val="1"/>
        </dgm:presLayoutVars>
      </dgm:prSet>
      <dgm:spPr/>
    </dgm:pt>
    <dgm:pt modelId="{0390ADE7-C888-4865-88C7-A5F02A3343B8}" type="pres">
      <dgm:prSet presAssocID="{227F88CF-5C80-4441-B137-7BA104D58547}" presName="child2group" presStyleCnt="0"/>
      <dgm:spPr/>
    </dgm:pt>
    <dgm:pt modelId="{AB97F776-38ED-47DB-8F9F-D5D9457CB73E}" type="pres">
      <dgm:prSet presAssocID="{227F88CF-5C80-4441-B137-7BA104D58547}" presName="child2" presStyleLbl="bgAcc1" presStyleIdx="1" presStyleCnt="4" custScaleX="138963"/>
      <dgm:spPr/>
    </dgm:pt>
    <dgm:pt modelId="{C63F398E-87EC-438F-8E44-5AED65189498}" type="pres">
      <dgm:prSet presAssocID="{227F88CF-5C80-4441-B137-7BA104D58547}" presName="child2Text" presStyleLbl="bgAcc1" presStyleIdx="1" presStyleCnt="4">
        <dgm:presLayoutVars>
          <dgm:bulletEnabled val="1"/>
        </dgm:presLayoutVars>
      </dgm:prSet>
      <dgm:spPr/>
    </dgm:pt>
    <dgm:pt modelId="{8556B468-2422-4FD9-AA4B-19235CBAAD67}" type="pres">
      <dgm:prSet presAssocID="{227F88CF-5C80-4441-B137-7BA104D58547}" presName="child3group" presStyleCnt="0"/>
      <dgm:spPr/>
    </dgm:pt>
    <dgm:pt modelId="{A530B677-058C-4A50-8D74-0DBDDFCBB7E8}" type="pres">
      <dgm:prSet presAssocID="{227F88CF-5C80-4441-B137-7BA104D58547}" presName="child3" presStyleLbl="bgAcc1" presStyleIdx="2" presStyleCnt="4" custScaleX="137942" custScaleY="115810"/>
      <dgm:spPr/>
    </dgm:pt>
    <dgm:pt modelId="{1FC69771-BD13-4203-8A98-D0AA2869A906}" type="pres">
      <dgm:prSet presAssocID="{227F88CF-5C80-4441-B137-7BA104D58547}" presName="child3Text" presStyleLbl="bgAcc1" presStyleIdx="2" presStyleCnt="4">
        <dgm:presLayoutVars>
          <dgm:bulletEnabled val="1"/>
        </dgm:presLayoutVars>
      </dgm:prSet>
      <dgm:spPr/>
    </dgm:pt>
    <dgm:pt modelId="{7B60FF06-7928-4E15-AC05-1E8613ADBBE6}" type="pres">
      <dgm:prSet presAssocID="{227F88CF-5C80-4441-B137-7BA104D58547}" presName="child4group" presStyleCnt="0"/>
      <dgm:spPr/>
    </dgm:pt>
    <dgm:pt modelId="{9B055E69-8FA5-4084-B78E-FE0285B04366}" type="pres">
      <dgm:prSet presAssocID="{227F88CF-5C80-4441-B137-7BA104D58547}" presName="child4" presStyleLbl="bgAcc1" presStyleIdx="3" presStyleCnt="4" custScaleX="120836"/>
      <dgm:spPr/>
    </dgm:pt>
    <dgm:pt modelId="{9C252BF9-A7D9-408E-8A0F-66664C08BC43}" type="pres">
      <dgm:prSet presAssocID="{227F88CF-5C80-4441-B137-7BA104D58547}" presName="child4Text" presStyleLbl="bgAcc1" presStyleIdx="3" presStyleCnt="4">
        <dgm:presLayoutVars>
          <dgm:bulletEnabled val="1"/>
        </dgm:presLayoutVars>
      </dgm:prSet>
      <dgm:spPr/>
    </dgm:pt>
    <dgm:pt modelId="{A8CE65F0-3E03-40F8-B4E0-7E6FC576C399}" type="pres">
      <dgm:prSet presAssocID="{227F88CF-5C80-4441-B137-7BA104D58547}" presName="childPlaceholder" presStyleCnt="0"/>
      <dgm:spPr/>
    </dgm:pt>
    <dgm:pt modelId="{1DE050C5-1427-4E31-BC2D-9134C2F30EF2}" type="pres">
      <dgm:prSet presAssocID="{227F88CF-5C80-4441-B137-7BA104D58547}" presName="circle" presStyleCnt="0"/>
      <dgm:spPr/>
    </dgm:pt>
    <dgm:pt modelId="{39BB1277-D156-4104-8962-C507779C759B}" type="pres">
      <dgm:prSet presAssocID="{227F88CF-5C80-4441-B137-7BA104D5854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EEE9F56-5BD2-4019-AB7B-9C627A69200A}" type="pres">
      <dgm:prSet presAssocID="{227F88CF-5C80-4441-B137-7BA104D5854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85F59C4-1D1E-4913-8AE3-0DD4301F2147}" type="pres">
      <dgm:prSet presAssocID="{227F88CF-5C80-4441-B137-7BA104D5854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01F48C7-B35F-41DB-BECE-25AA810CF3F3}" type="pres">
      <dgm:prSet presAssocID="{227F88CF-5C80-4441-B137-7BA104D5854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5F0F926-2895-4938-8173-DAF26CDFDB15}" type="pres">
      <dgm:prSet presAssocID="{227F88CF-5C80-4441-B137-7BA104D58547}" presName="quadrantPlaceholder" presStyleCnt="0"/>
      <dgm:spPr/>
    </dgm:pt>
    <dgm:pt modelId="{DC3AE781-BED5-4085-84E6-13E092414ADC}" type="pres">
      <dgm:prSet presAssocID="{227F88CF-5C80-4441-B137-7BA104D58547}" presName="center1" presStyleLbl="fgShp" presStyleIdx="0" presStyleCnt="2"/>
      <dgm:spPr/>
    </dgm:pt>
    <dgm:pt modelId="{EAC52451-22A7-4022-90CB-2B2E14FE47F5}" type="pres">
      <dgm:prSet presAssocID="{227F88CF-5C80-4441-B137-7BA104D58547}" presName="center2" presStyleLbl="fgShp" presStyleIdx="1" presStyleCnt="2"/>
      <dgm:spPr/>
    </dgm:pt>
  </dgm:ptLst>
  <dgm:cxnLst>
    <dgm:cxn modelId="{51B20108-221B-4FE4-8422-AEBD0F89C87F}" srcId="{227F88CF-5C80-4441-B137-7BA104D58547}" destId="{F5C3BE4B-AF1E-4EA1-92E8-343A0DB078E8}" srcOrd="3" destOrd="0" parTransId="{541FEC82-886C-4FE0-97BE-B4E1D45C6807}" sibTransId="{221905A8-3618-4B5E-B8CA-F1B96BA1731C}"/>
    <dgm:cxn modelId="{70BFDE25-A145-485E-B70A-B9A7A8E8D149}" type="presOf" srcId="{58727901-EBDD-480E-906D-3F297DF591D2}" destId="{1FC69771-BD13-4203-8A98-D0AA2869A906}" srcOrd="1" destOrd="0" presId="urn:microsoft.com/office/officeart/2005/8/layout/cycle4"/>
    <dgm:cxn modelId="{58FDC52F-D936-483C-9366-D9B5515B7D96}" srcId="{F5C3BE4B-AF1E-4EA1-92E8-343A0DB078E8}" destId="{3729A579-0797-49C5-9474-D6C7E5031B3B}" srcOrd="0" destOrd="0" parTransId="{A2F238F6-9E21-448D-A102-58684E50AD36}" sibTransId="{96C3FDEA-3919-4ACE-8D09-B2BEEDA12C01}"/>
    <dgm:cxn modelId="{75D94643-16D0-4E86-BECA-99679D2A3BF0}" type="presOf" srcId="{C8EF21B8-59B0-4BED-9EAC-883C01CECF95}" destId="{285F59C4-1D1E-4913-8AE3-0DD4301F2147}" srcOrd="0" destOrd="0" presId="urn:microsoft.com/office/officeart/2005/8/layout/cycle4"/>
    <dgm:cxn modelId="{49437166-010A-46F5-8F62-18825FC2B40A}" type="presOf" srcId="{227F88CF-5C80-4441-B137-7BA104D58547}" destId="{5A3D585D-6577-4448-A68D-079E706656CE}" srcOrd="0" destOrd="0" presId="urn:microsoft.com/office/officeart/2005/8/layout/cycle4"/>
    <dgm:cxn modelId="{79BCDF48-AE89-47EC-B4E5-B0F869131E4C}" type="presOf" srcId="{3729A579-0797-49C5-9474-D6C7E5031B3B}" destId="{9B055E69-8FA5-4084-B78E-FE0285B04366}" srcOrd="0" destOrd="0" presId="urn:microsoft.com/office/officeart/2005/8/layout/cycle4"/>
    <dgm:cxn modelId="{8EAA0B4A-C7C6-4A3A-B805-7D304C97D7F8}" srcId="{227F88CF-5C80-4441-B137-7BA104D58547}" destId="{57169DEC-6089-4DFD-9148-9E961934D256}" srcOrd="0" destOrd="0" parTransId="{ADF829D9-9EC0-405B-B77B-BE57B5618F6A}" sibTransId="{3902E620-F8A7-4009-8874-DFD0ACB84321}"/>
    <dgm:cxn modelId="{5284106A-9C0C-41C8-AFFA-D1803662AC2E}" type="presOf" srcId="{E6CB782D-D892-46B0-BDB9-A7F6A8A65D63}" destId="{AEEE9F56-5BD2-4019-AB7B-9C627A69200A}" srcOrd="0" destOrd="0" presId="urn:microsoft.com/office/officeart/2005/8/layout/cycle4"/>
    <dgm:cxn modelId="{57DB1D4B-8665-46E3-AB98-8BECF5664293}" srcId="{C8EF21B8-59B0-4BED-9EAC-883C01CECF95}" destId="{58727901-EBDD-480E-906D-3F297DF591D2}" srcOrd="0" destOrd="0" parTransId="{11FD5983-3618-4415-9D37-E8FFD6A4591F}" sibTransId="{A74784A7-89F5-41D2-9DEB-C59A52CF0792}"/>
    <dgm:cxn modelId="{F3549C6F-A775-4932-8627-AAAC97C895CF}" type="presOf" srcId="{3729A579-0797-49C5-9474-D6C7E5031B3B}" destId="{9C252BF9-A7D9-408E-8A0F-66664C08BC43}" srcOrd="1" destOrd="0" presId="urn:microsoft.com/office/officeart/2005/8/layout/cycle4"/>
    <dgm:cxn modelId="{9E175250-87F2-42D4-9CC1-211B1AB233FD}" srcId="{227F88CF-5C80-4441-B137-7BA104D58547}" destId="{C8EF21B8-59B0-4BED-9EAC-883C01CECF95}" srcOrd="2" destOrd="0" parTransId="{FE16B2CA-314C-4410-A294-32F7EE0D7C2D}" sibTransId="{D9E3E2AD-DDB5-47F3-82B7-44322CF0D19F}"/>
    <dgm:cxn modelId="{19E2E856-499C-4EDF-A0E6-AD1D27A97A58}" srcId="{E6CB782D-D892-46B0-BDB9-A7F6A8A65D63}" destId="{9D8E7166-45CB-4DBD-89C8-EC4C5B2823E7}" srcOrd="0" destOrd="0" parTransId="{6DF6EB66-1C2D-4ACD-824A-77A9E9B4B2A7}" sibTransId="{0BEF38B0-6EBB-4168-B280-1ABF97DB67D7}"/>
    <dgm:cxn modelId="{EE2FD07D-2C89-43D4-8F6C-9F98678020D8}" type="presOf" srcId="{F5C3BE4B-AF1E-4EA1-92E8-343A0DB078E8}" destId="{501F48C7-B35F-41DB-BECE-25AA810CF3F3}" srcOrd="0" destOrd="0" presId="urn:microsoft.com/office/officeart/2005/8/layout/cycle4"/>
    <dgm:cxn modelId="{D919E381-E6DA-40C1-BA6A-62AE1E9D937C}" type="presOf" srcId="{58727901-EBDD-480E-906D-3F297DF591D2}" destId="{A530B677-058C-4A50-8D74-0DBDDFCBB7E8}" srcOrd="0" destOrd="0" presId="urn:microsoft.com/office/officeart/2005/8/layout/cycle4"/>
    <dgm:cxn modelId="{4F1CE584-A19B-4E81-91D4-2B0205C86ADC}" srcId="{57169DEC-6089-4DFD-9148-9E961934D256}" destId="{96C4A047-3E00-483B-AA42-BAB6B19095B5}" srcOrd="0" destOrd="0" parTransId="{F2DBABAF-358A-4B01-ABD8-5E94203AA882}" sibTransId="{4D6456CC-F66A-4236-B4BC-010283603ABA}"/>
    <dgm:cxn modelId="{BE279DA4-6428-451F-9B4F-BD500F9F0B7C}" type="presOf" srcId="{57169DEC-6089-4DFD-9148-9E961934D256}" destId="{39BB1277-D156-4104-8962-C507779C759B}" srcOrd="0" destOrd="0" presId="urn:microsoft.com/office/officeart/2005/8/layout/cycle4"/>
    <dgm:cxn modelId="{6D4699B3-F992-4303-8A34-68F2CC799750}" type="presOf" srcId="{9D8E7166-45CB-4DBD-89C8-EC4C5B2823E7}" destId="{AB97F776-38ED-47DB-8F9F-D5D9457CB73E}" srcOrd="0" destOrd="0" presId="urn:microsoft.com/office/officeart/2005/8/layout/cycle4"/>
    <dgm:cxn modelId="{081163DC-1A5D-4335-8D67-0B8D28527437}" type="presOf" srcId="{96C4A047-3E00-483B-AA42-BAB6B19095B5}" destId="{77EC304C-DCE5-4B93-A17A-C90181EB412E}" srcOrd="0" destOrd="0" presId="urn:microsoft.com/office/officeart/2005/8/layout/cycle4"/>
    <dgm:cxn modelId="{7A7268F9-F1FE-44B1-A442-EB733C9A7474}" type="presOf" srcId="{9D8E7166-45CB-4DBD-89C8-EC4C5B2823E7}" destId="{C63F398E-87EC-438F-8E44-5AED65189498}" srcOrd="1" destOrd="0" presId="urn:microsoft.com/office/officeart/2005/8/layout/cycle4"/>
    <dgm:cxn modelId="{F0EDF3FD-966A-4CFA-9C4E-F67665A98E13}" type="presOf" srcId="{96C4A047-3E00-483B-AA42-BAB6B19095B5}" destId="{56F3ED90-D878-48BD-AC16-A84B0BF28F6F}" srcOrd="1" destOrd="0" presId="urn:microsoft.com/office/officeart/2005/8/layout/cycle4"/>
    <dgm:cxn modelId="{CA99EEFF-167E-4B22-AC3C-DD8041019BCB}" srcId="{227F88CF-5C80-4441-B137-7BA104D58547}" destId="{E6CB782D-D892-46B0-BDB9-A7F6A8A65D63}" srcOrd="1" destOrd="0" parTransId="{C1501602-9535-41A6-A0B3-148B59CF3858}" sibTransId="{86BB0E5E-BD49-47D3-A993-7ABE9B1F500E}"/>
    <dgm:cxn modelId="{0734641E-C459-4411-81B4-7D4F1D003B56}" type="presParOf" srcId="{5A3D585D-6577-4448-A68D-079E706656CE}" destId="{6560B74C-CA1D-4D3C-8252-C05A0F72B914}" srcOrd="0" destOrd="0" presId="urn:microsoft.com/office/officeart/2005/8/layout/cycle4"/>
    <dgm:cxn modelId="{4F913959-16DD-4EA6-9D8D-CCE2C3FD4E6B}" type="presParOf" srcId="{6560B74C-CA1D-4D3C-8252-C05A0F72B914}" destId="{53CFE2DC-A645-4652-BC41-F1AC72C5CAB0}" srcOrd="0" destOrd="0" presId="urn:microsoft.com/office/officeart/2005/8/layout/cycle4"/>
    <dgm:cxn modelId="{3D8543DD-2CCB-47CC-8F30-FE4917E8090D}" type="presParOf" srcId="{53CFE2DC-A645-4652-BC41-F1AC72C5CAB0}" destId="{77EC304C-DCE5-4B93-A17A-C90181EB412E}" srcOrd="0" destOrd="0" presId="urn:microsoft.com/office/officeart/2005/8/layout/cycle4"/>
    <dgm:cxn modelId="{7F6EB4E3-54E4-4300-9167-E5CA17DD6821}" type="presParOf" srcId="{53CFE2DC-A645-4652-BC41-F1AC72C5CAB0}" destId="{56F3ED90-D878-48BD-AC16-A84B0BF28F6F}" srcOrd="1" destOrd="0" presId="urn:microsoft.com/office/officeart/2005/8/layout/cycle4"/>
    <dgm:cxn modelId="{D0E2C433-7913-4D36-95F0-3B62051A2B62}" type="presParOf" srcId="{6560B74C-CA1D-4D3C-8252-C05A0F72B914}" destId="{0390ADE7-C888-4865-88C7-A5F02A3343B8}" srcOrd="1" destOrd="0" presId="urn:microsoft.com/office/officeart/2005/8/layout/cycle4"/>
    <dgm:cxn modelId="{2EC90747-A859-4B4E-ADCD-4FD3E4D0BC0B}" type="presParOf" srcId="{0390ADE7-C888-4865-88C7-A5F02A3343B8}" destId="{AB97F776-38ED-47DB-8F9F-D5D9457CB73E}" srcOrd="0" destOrd="0" presId="urn:microsoft.com/office/officeart/2005/8/layout/cycle4"/>
    <dgm:cxn modelId="{DB2FAD3C-391A-4857-86F7-BBEDD4A2B991}" type="presParOf" srcId="{0390ADE7-C888-4865-88C7-A5F02A3343B8}" destId="{C63F398E-87EC-438F-8E44-5AED65189498}" srcOrd="1" destOrd="0" presId="urn:microsoft.com/office/officeart/2005/8/layout/cycle4"/>
    <dgm:cxn modelId="{B105ADC7-F12D-4C5C-81D7-C7F2715313B3}" type="presParOf" srcId="{6560B74C-CA1D-4D3C-8252-C05A0F72B914}" destId="{8556B468-2422-4FD9-AA4B-19235CBAAD67}" srcOrd="2" destOrd="0" presId="urn:microsoft.com/office/officeart/2005/8/layout/cycle4"/>
    <dgm:cxn modelId="{D49C557C-2893-4442-9ABF-48AE1B9D427A}" type="presParOf" srcId="{8556B468-2422-4FD9-AA4B-19235CBAAD67}" destId="{A530B677-058C-4A50-8D74-0DBDDFCBB7E8}" srcOrd="0" destOrd="0" presId="urn:microsoft.com/office/officeart/2005/8/layout/cycle4"/>
    <dgm:cxn modelId="{D2E88EA4-A3E7-425C-B524-B956FD7025E3}" type="presParOf" srcId="{8556B468-2422-4FD9-AA4B-19235CBAAD67}" destId="{1FC69771-BD13-4203-8A98-D0AA2869A906}" srcOrd="1" destOrd="0" presId="urn:microsoft.com/office/officeart/2005/8/layout/cycle4"/>
    <dgm:cxn modelId="{86CD9A7B-BDC0-426E-8B53-A9427A00DBF7}" type="presParOf" srcId="{6560B74C-CA1D-4D3C-8252-C05A0F72B914}" destId="{7B60FF06-7928-4E15-AC05-1E8613ADBBE6}" srcOrd="3" destOrd="0" presId="urn:microsoft.com/office/officeart/2005/8/layout/cycle4"/>
    <dgm:cxn modelId="{6EBFACC7-521F-4ECF-97F8-D63D7957C84D}" type="presParOf" srcId="{7B60FF06-7928-4E15-AC05-1E8613ADBBE6}" destId="{9B055E69-8FA5-4084-B78E-FE0285B04366}" srcOrd="0" destOrd="0" presId="urn:microsoft.com/office/officeart/2005/8/layout/cycle4"/>
    <dgm:cxn modelId="{2FEBF227-FF72-40F9-A2E5-1E61DBBF3DA7}" type="presParOf" srcId="{7B60FF06-7928-4E15-AC05-1E8613ADBBE6}" destId="{9C252BF9-A7D9-408E-8A0F-66664C08BC43}" srcOrd="1" destOrd="0" presId="urn:microsoft.com/office/officeart/2005/8/layout/cycle4"/>
    <dgm:cxn modelId="{E6F64031-FA2A-476B-B5A8-BD8F6BC07F6E}" type="presParOf" srcId="{6560B74C-CA1D-4D3C-8252-C05A0F72B914}" destId="{A8CE65F0-3E03-40F8-B4E0-7E6FC576C399}" srcOrd="4" destOrd="0" presId="urn:microsoft.com/office/officeart/2005/8/layout/cycle4"/>
    <dgm:cxn modelId="{2303C9D0-D0E2-47A4-AC75-805B44D1B955}" type="presParOf" srcId="{5A3D585D-6577-4448-A68D-079E706656CE}" destId="{1DE050C5-1427-4E31-BC2D-9134C2F30EF2}" srcOrd="1" destOrd="0" presId="urn:microsoft.com/office/officeart/2005/8/layout/cycle4"/>
    <dgm:cxn modelId="{C39BD211-7DA5-43D3-A31B-E0968BFF4004}" type="presParOf" srcId="{1DE050C5-1427-4E31-BC2D-9134C2F30EF2}" destId="{39BB1277-D156-4104-8962-C507779C759B}" srcOrd="0" destOrd="0" presId="urn:microsoft.com/office/officeart/2005/8/layout/cycle4"/>
    <dgm:cxn modelId="{468F7035-A8B8-4D30-9461-605D88D13648}" type="presParOf" srcId="{1DE050C5-1427-4E31-BC2D-9134C2F30EF2}" destId="{AEEE9F56-5BD2-4019-AB7B-9C627A69200A}" srcOrd="1" destOrd="0" presId="urn:microsoft.com/office/officeart/2005/8/layout/cycle4"/>
    <dgm:cxn modelId="{EED70D27-17AE-4917-BC08-47673729F205}" type="presParOf" srcId="{1DE050C5-1427-4E31-BC2D-9134C2F30EF2}" destId="{285F59C4-1D1E-4913-8AE3-0DD4301F2147}" srcOrd="2" destOrd="0" presId="urn:microsoft.com/office/officeart/2005/8/layout/cycle4"/>
    <dgm:cxn modelId="{8B710FCD-50F2-4C4F-BA00-90B93A185CC1}" type="presParOf" srcId="{1DE050C5-1427-4E31-BC2D-9134C2F30EF2}" destId="{501F48C7-B35F-41DB-BECE-25AA810CF3F3}" srcOrd="3" destOrd="0" presId="urn:microsoft.com/office/officeart/2005/8/layout/cycle4"/>
    <dgm:cxn modelId="{7247B66F-234F-4A9E-8B12-4013E4786A42}" type="presParOf" srcId="{1DE050C5-1427-4E31-BC2D-9134C2F30EF2}" destId="{95F0F926-2895-4938-8173-DAF26CDFDB15}" srcOrd="4" destOrd="0" presId="urn:microsoft.com/office/officeart/2005/8/layout/cycle4"/>
    <dgm:cxn modelId="{EB7F44D4-66B8-463B-BBD5-F73320D07616}" type="presParOf" srcId="{5A3D585D-6577-4448-A68D-079E706656CE}" destId="{DC3AE781-BED5-4085-84E6-13E092414ADC}" srcOrd="2" destOrd="0" presId="urn:microsoft.com/office/officeart/2005/8/layout/cycle4"/>
    <dgm:cxn modelId="{5EC2725C-2FFE-4FCD-872D-305568412F56}" type="presParOf" srcId="{5A3D585D-6577-4448-A68D-079E706656CE}" destId="{EAC52451-22A7-4022-90CB-2B2E14FE47F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C5F33-3122-4866-87CF-AA94FD6308C2}">
      <dsp:nvSpPr>
        <dsp:cNvPr id="0" name=""/>
        <dsp:cNvSpPr/>
      </dsp:nvSpPr>
      <dsp:spPr>
        <a:xfrm>
          <a:off x="1129999" y="388732"/>
          <a:ext cx="1955557" cy="19558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16C54-836E-4103-8982-52E7E15D90F1}">
      <dsp:nvSpPr>
        <dsp:cNvPr id="0" name=""/>
        <dsp:cNvSpPr/>
      </dsp:nvSpPr>
      <dsp:spPr>
        <a:xfrm>
          <a:off x="1562242" y="1094855"/>
          <a:ext cx="1086665" cy="543202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521,8</a:t>
          </a:r>
        </a:p>
      </dsp:txBody>
      <dsp:txXfrm>
        <a:off x="1562242" y="1094855"/>
        <a:ext cx="1086665" cy="543202"/>
      </dsp:txXfrm>
    </dsp:sp>
    <dsp:sp modelId="{3B02F375-E75E-4C6A-B6B4-C9FCFA798343}">
      <dsp:nvSpPr>
        <dsp:cNvPr id="0" name=""/>
        <dsp:cNvSpPr/>
      </dsp:nvSpPr>
      <dsp:spPr>
        <a:xfrm>
          <a:off x="586850" y="1512515"/>
          <a:ext cx="1955557" cy="19558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B2893-62EB-49D7-A063-882349E6B15C}">
      <dsp:nvSpPr>
        <dsp:cNvPr id="0" name=""/>
        <dsp:cNvSpPr/>
      </dsp:nvSpPr>
      <dsp:spPr>
        <a:xfrm>
          <a:off x="1021296" y="2225139"/>
          <a:ext cx="1086665" cy="543202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555,4</a:t>
          </a:r>
        </a:p>
      </dsp:txBody>
      <dsp:txXfrm>
        <a:off x="1021296" y="2225139"/>
        <a:ext cx="1086665" cy="543202"/>
      </dsp:txXfrm>
    </dsp:sp>
    <dsp:sp modelId="{6A39A268-44A6-48E8-A8ED-1B3527632C26}">
      <dsp:nvSpPr>
        <dsp:cNvPr id="0" name=""/>
        <dsp:cNvSpPr/>
      </dsp:nvSpPr>
      <dsp:spPr>
        <a:xfrm>
          <a:off x="1269184" y="2770779"/>
          <a:ext cx="1680126" cy="168080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07308-07AB-4E46-8D51-CE8F783C144E}">
      <dsp:nvSpPr>
        <dsp:cNvPr id="0" name=""/>
        <dsp:cNvSpPr/>
      </dsp:nvSpPr>
      <dsp:spPr>
        <a:xfrm>
          <a:off x="1564813" y="3357048"/>
          <a:ext cx="1086665" cy="543202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33,6</a:t>
          </a:r>
        </a:p>
      </dsp:txBody>
      <dsp:txXfrm>
        <a:off x="1564813" y="3357048"/>
        <a:ext cx="1086665" cy="543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CAADD-0AB7-437E-B936-4B32330F806E}">
      <dsp:nvSpPr>
        <dsp:cNvPr id="0" name=""/>
        <dsp:cNvSpPr/>
      </dsp:nvSpPr>
      <dsp:spPr>
        <a:xfrm>
          <a:off x="0" y="0"/>
          <a:ext cx="2448271" cy="2448271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AA48C-465B-4872-B361-D04DFF6D0B0B}">
      <dsp:nvSpPr>
        <dsp:cNvPr id="0" name=""/>
        <dsp:cNvSpPr/>
      </dsp:nvSpPr>
      <dsp:spPr>
        <a:xfrm>
          <a:off x="1224135" y="0"/>
          <a:ext cx="5328592" cy="2448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2700 </a:t>
          </a:r>
          <a:r>
            <a:rPr lang="ru-RU" sz="2000" kern="1200" dirty="0" err="1"/>
            <a:t>тыс.руб</a:t>
          </a:r>
          <a:r>
            <a:rPr lang="ru-RU" sz="2000" kern="1200" dirty="0"/>
            <a:t>.</a:t>
          </a:r>
        </a:p>
      </dsp:txBody>
      <dsp:txXfrm>
        <a:off x="1224135" y="0"/>
        <a:ext cx="2664296" cy="734483"/>
      </dsp:txXfrm>
    </dsp:sp>
    <dsp:sp modelId="{C2D4B025-1E18-4C25-8DD7-803FA2123AB5}">
      <dsp:nvSpPr>
        <dsp:cNvPr id="0" name=""/>
        <dsp:cNvSpPr/>
      </dsp:nvSpPr>
      <dsp:spPr>
        <a:xfrm>
          <a:off x="428448" y="734483"/>
          <a:ext cx="1591375" cy="1591375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938DD-274E-4F4B-8206-67D92F6273E7}">
      <dsp:nvSpPr>
        <dsp:cNvPr id="0" name=""/>
        <dsp:cNvSpPr/>
      </dsp:nvSpPr>
      <dsp:spPr>
        <a:xfrm>
          <a:off x="1224135" y="734483"/>
          <a:ext cx="5328592" cy="159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756,7 </a:t>
          </a:r>
          <a:r>
            <a:rPr lang="ru-RU" sz="2000" kern="1200" dirty="0" err="1"/>
            <a:t>тыс.руб</a:t>
          </a:r>
          <a:r>
            <a:rPr lang="ru-RU" sz="2000" kern="1200" dirty="0"/>
            <a:t>.</a:t>
          </a:r>
        </a:p>
      </dsp:txBody>
      <dsp:txXfrm>
        <a:off x="1224135" y="734483"/>
        <a:ext cx="2664296" cy="734480"/>
      </dsp:txXfrm>
    </dsp:sp>
    <dsp:sp modelId="{D3736487-170B-4715-9478-79500360006D}">
      <dsp:nvSpPr>
        <dsp:cNvPr id="0" name=""/>
        <dsp:cNvSpPr/>
      </dsp:nvSpPr>
      <dsp:spPr>
        <a:xfrm>
          <a:off x="856895" y="1468963"/>
          <a:ext cx="734480" cy="734480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0D1BF-0DA5-4EC4-B3D0-8AA42BF12139}">
      <dsp:nvSpPr>
        <dsp:cNvPr id="0" name=""/>
        <dsp:cNvSpPr/>
      </dsp:nvSpPr>
      <dsp:spPr>
        <a:xfrm>
          <a:off x="1224135" y="1468963"/>
          <a:ext cx="5328592" cy="734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561,6 </a:t>
          </a:r>
          <a:r>
            <a:rPr lang="ru-RU" sz="2000" kern="1200" dirty="0" err="1"/>
            <a:t>тыс.руб</a:t>
          </a:r>
          <a:r>
            <a:rPr lang="ru-RU" sz="2000" kern="1200" dirty="0"/>
            <a:t>.</a:t>
          </a:r>
        </a:p>
      </dsp:txBody>
      <dsp:txXfrm>
        <a:off x="1224135" y="1468963"/>
        <a:ext cx="2664296" cy="734480"/>
      </dsp:txXfrm>
    </dsp:sp>
    <dsp:sp modelId="{2C45E069-3BDB-42F1-AB63-69F1D9A33642}">
      <dsp:nvSpPr>
        <dsp:cNvPr id="0" name=""/>
        <dsp:cNvSpPr/>
      </dsp:nvSpPr>
      <dsp:spPr>
        <a:xfrm>
          <a:off x="3888432" y="0"/>
          <a:ext cx="2664296" cy="7344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Плата за наём муниципальных квартир</a:t>
          </a:r>
        </a:p>
      </dsp:txBody>
      <dsp:txXfrm>
        <a:off x="3888432" y="0"/>
        <a:ext cx="2664296" cy="734483"/>
      </dsp:txXfrm>
    </dsp:sp>
    <dsp:sp modelId="{35A90A81-B919-4103-A405-2D56EA95E1D8}">
      <dsp:nvSpPr>
        <dsp:cNvPr id="0" name=""/>
        <dsp:cNvSpPr/>
      </dsp:nvSpPr>
      <dsp:spPr>
        <a:xfrm>
          <a:off x="3888432" y="734483"/>
          <a:ext cx="2664296" cy="7344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Плата за эксплуатацию рекламных конструкций</a:t>
          </a:r>
        </a:p>
      </dsp:txBody>
      <dsp:txXfrm>
        <a:off x="3888432" y="734483"/>
        <a:ext cx="2664296" cy="734480"/>
      </dsp:txXfrm>
    </dsp:sp>
    <dsp:sp modelId="{E93D0596-72F5-4087-A6CB-E28B98C62D9B}">
      <dsp:nvSpPr>
        <dsp:cNvPr id="0" name=""/>
        <dsp:cNvSpPr/>
      </dsp:nvSpPr>
      <dsp:spPr>
        <a:xfrm>
          <a:off x="3888432" y="1468963"/>
          <a:ext cx="2664296" cy="7344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Плата за размещение и эксплуатацию НТО</a:t>
          </a:r>
        </a:p>
      </dsp:txBody>
      <dsp:txXfrm>
        <a:off x="3888432" y="1468963"/>
        <a:ext cx="2664296" cy="734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07E43-D004-4602-8E98-ADE52DBD58FD}">
      <dsp:nvSpPr>
        <dsp:cNvPr id="0" name=""/>
        <dsp:cNvSpPr/>
      </dsp:nvSpPr>
      <dsp:spPr>
        <a:xfrm>
          <a:off x="0" y="355805"/>
          <a:ext cx="5328591" cy="6391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312420" rIns="41355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Предоставляются без определения целей</a:t>
          </a:r>
        </a:p>
      </dsp:txBody>
      <dsp:txXfrm>
        <a:off x="0" y="355805"/>
        <a:ext cx="5328591" cy="639113"/>
      </dsp:txXfrm>
    </dsp:sp>
    <dsp:sp modelId="{D2D64AA7-93BB-432F-810E-7C6A1760AFD7}">
      <dsp:nvSpPr>
        <dsp:cNvPr id="0" name=""/>
        <dsp:cNvSpPr/>
      </dsp:nvSpPr>
      <dsp:spPr>
        <a:xfrm>
          <a:off x="266429" y="45845"/>
          <a:ext cx="3009935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Дотации - 2872 </a:t>
          </a:r>
          <a:r>
            <a:rPr lang="ru-RU" sz="2000" kern="1200" dirty="0" err="1"/>
            <a:t>т.р</a:t>
          </a:r>
          <a:r>
            <a:rPr lang="ru-RU" sz="1700" kern="1200" dirty="0"/>
            <a:t>.</a:t>
          </a:r>
        </a:p>
      </dsp:txBody>
      <dsp:txXfrm>
        <a:off x="296691" y="76107"/>
        <a:ext cx="2949411" cy="559396"/>
      </dsp:txXfrm>
    </dsp:sp>
    <dsp:sp modelId="{3F9E850A-7DF5-4E62-82BF-5A8D61BE159B}">
      <dsp:nvSpPr>
        <dsp:cNvPr id="0" name=""/>
        <dsp:cNvSpPr/>
      </dsp:nvSpPr>
      <dsp:spPr>
        <a:xfrm>
          <a:off x="0" y="1418278"/>
          <a:ext cx="5328591" cy="1151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312420" rIns="41355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Оплата труда работникам культуры- 25726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Субсидии на ФКГС- 156160</a:t>
          </a:r>
        </a:p>
      </dsp:txBody>
      <dsp:txXfrm>
        <a:off x="0" y="1418278"/>
        <a:ext cx="5328591" cy="1151689"/>
      </dsp:txXfrm>
    </dsp:sp>
    <dsp:sp modelId="{361A2323-9F50-40E8-BBA8-F7DB28150118}">
      <dsp:nvSpPr>
        <dsp:cNvPr id="0" name=""/>
        <dsp:cNvSpPr/>
      </dsp:nvSpPr>
      <dsp:spPr>
        <a:xfrm>
          <a:off x="266429" y="1108318"/>
          <a:ext cx="4738125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Прочие м/б трансферты - 181886 </a:t>
          </a:r>
          <a:r>
            <a:rPr lang="ru-RU" sz="2000" kern="1200" dirty="0" err="1"/>
            <a:t>т.р</a:t>
          </a:r>
          <a:r>
            <a:rPr lang="ru-RU" sz="2000" kern="1200" dirty="0"/>
            <a:t>.</a:t>
          </a:r>
        </a:p>
      </dsp:txBody>
      <dsp:txXfrm>
        <a:off x="296691" y="1138580"/>
        <a:ext cx="4677601" cy="559396"/>
      </dsp:txXfrm>
    </dsp:sp>
    <dsp:sp modelId="{BD1EEAA7-64EC-4D9B-AE0B-2A89C277D388}">
      <dsp:nvSpPr>
        <dsp:cNvPr id="0" name=""/>
        <dsp:cNvSpPr/>
      </dsp:nvSpPr>
      <dsp:spPr>
        <a:xfrm>
          <a:off x="0" y="2993327"/>
          <a:ext cx="5328591" cy="10248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312420" rIns="41355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Целевые средства: на выполнение гос. полномочий по административной практике</a:t>
          </a:r>
        </a:p>
      </dsp:txBody>
      <dsp:txXfrm>
        <a:off x="0" y="2993327"/>
        <a:ext cx="5328591" cy="1024826"/>
      </dsp:txXfrm>
    </dsp:sp>
    <dsp:sp modelId="{E12C13EF-50A5-402B-8D64-2E046E6FE0B4}">
      <dsp:nvSpPr>
        <dsp:cNvPr id="0" name=""/>
        <dsp:cNvSpPr/>
      </dsp:nvSpPr>
      <dsp:spPr>
        <a:xfrm>
          <a:off x="266429" y="2683367"/>
          <a:ext cx="257785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Субвенции – 2,2 </a:t>
          </a:r>
          <a:r>
            <a:rPr lang="ru-RU" sz="2000" kern="1200" dirty="0" err="1"/>
            <a:t>т.р</a:t>
          </a:r>
          <a:r>
            <a:rPr lang="ru-RU" sz="2000" kern="1200" dirty="0"/>
            <a:t>.</a:t>
          </a:r>
        </a:p>
      </dsp:txBody>
      <dsp:txXfrm>
        <a:off x="296691" y="2713629"/>
        <a:ext cx="251732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1109-E15C-45D4-93C4-CD8403B43C85}">
      <dsp:nvSpPr>
        <dsp:cNvPr id="0" name=""/>
        <dsp:cNvSpPr/>
      </dsp:nvSpPr>
      <dsp:spPr>
        <a:xfrm rot="10800000">
          <a:off x="0" y="42712"/>
          <a:ext cx="4344144" cy="1422316"/>
        </a:xfrm>
        <a:prstGeom prst="trapezoid">
          <a:avLst>
            <a:gd name="adj" fmla="val 53447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232164 </a:t>
          </a:r>
          <a:r>
            <a:rPr lang="ru-RU" sz="2400" kern="1200" dirty="0" err="1"/>
            <a:t>т.р</a:t>
          </a:r>
          <a:r>
            <a:rPr lang="ru-RU" sz="2400" kern="1200" dirty="0"/>
            <a:t>.- субсидии</a:t>
          </a:r>
        </a:p>
      </dsp:txBody>
      <dsp:txXfrm rot="-10800000">
        <a:off x="760225" y="42712"/>
        <a:ext cx="2823693" cy="1422316"/>
      </dsp:txXfrm>
    </dsp:sp>
    <dsp:sp modelId="{4CD1E6D4-EDBE-4EB3-ADFE-0C426703A352}">
      <dsp:nvSpPr>
        <dsp:cNvPr id="0" name=""/>
        <dsp:cNvSpPr/>
      </dsp:nvSpPr>
      <dsp:spPr>
        <a:xfrm rot="10800000">
          <a:off x="760180" y="1422316"/>
          <a:ext cx="2823782" cy="1422316"/>
        </a:xfrm>
        <a:prstGeom prst="trapezoid">
          <a:avLst>
            <a:gd name="adj" fmla="val 53447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44723 </a:t>
          </a:r>
          <a:r>
            <a:rPr lang="ru-RU" sz="2400" kern="1200" dirty="0" err="1"/>
            <a:t>т.р</a:t>
          </a:r>
          <a:r>
            <a:rPr lang="ru-RU" sz="2400" kern="1200" dirty="0"/>
            <a:t>.- трансферты</a:t>
          </a:r>
        </a:p>
      </dsp:txBody>
      <dsp:txXfrm rot="-10800000">
        <a:off x="1254342" y="1422316"/>
        <a:ext cx="1835458" cy="1422316"/>
      </dsp:txXfrm>
    </dsp:sp>
    <dsp:sp modelId="{FDB430F8-715B-4EF8-9E5F-328F183597E8}">
      <dsp:nvSpPr>
        <dsp:cNvPr id="0" name=""/>
        <dsp:cNvSpPr/>
      </dsp:nvSpPr>
      <dsp:spPr>
        <a:xfrm rot="10800000">
          <a:off x="1462476" y="2844633"/>
          <a:ext cx="1419190" cy="1219366"/>
        </a:xfrm>
        <a:prstGeom prst="trapezoid">
          <a:avLst>
            <a:gd name="adj" fmla="val 53447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   9258т.р.</a:t>
          </a:r>
          <a:r>
            <a:rPr lang="ru-RU" sz="2400" kern="1200" dirty="0"/>
            <a:t>- </a:t>
          </a:r>
          <a:r>
            <a:rPr lang="ru-RU" sz="2000" kern="1200" dirty="0">
              <a:solidFill>
                <a:schemeClr val="bg1"/>
              </a:solidFill>
            </a:rPr>
            <a:t>местный бюджет</a:t>
          </a:r>
        </a:p>
      </dsp:txBody>
      <dsp:txXfrm rot="-10800000">
        <a:off x="1462476" y="2844633"/>
        <a:ext cx="1419190" cy="1219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0B677-058C-4A50-8D74-0DBDDFCBB7E8}">
      <dsp:nvSpPr>
        <dsp:cNvPr id="0" name=""/>
        <dsp:cNvSpPr/>
      </dsp:nvSpPr>
      <dsp:spPr>
        <a:xfrm>
          <a:off x="2981410" y="2456223"/>
          <a:ext cx="2580443" cy="1403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Профилактика терроризма</a:t>
          </a:r>
        </a:p>
      </dsp:txBody>
      <dsp:txXfrm>
        <a:off x="3786370" y="2837889"/>
        <a:ext cx="1744656" cy="990860"/>
      </dsp:txXfrm>
    </dsp:sp>
    <dsp:sp modelId="{9B055E69-8FA5-4084-B78E-FE0285B04366}">
      <dsp:nvSpPr>
        <dsp:cNvPr id="0" name=""/>
        <dsp:cNvSpPr/>
      </dsp:nvSpPr>
      <dsp:spPr>
        <a:xfrm>
          <a:off x="89258" y="2552014"/>
          <a:ext cx="2260446" cy="1211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Защита населения от ЧС</a:t>
          </a:r>
        </a:p>
      </dsp:txBody>
      <dsp:txXfrm>
        <a:off x="115877" y="2881576"/>
        <a:ext cx="1529074" cy="855590"/>
      </dsp:txXfrm>
    </dsp:sp>
    <dsp:sp modelId="{AB97F776-38ED-47DB-8F9F-D5D9457CB73E}">
      <dsp:nvSpPr>
        <dsp:cNvPr id="0" name=""/>
        <dsp:cNvSpPr/>
      </dsp:nvSpPr>
      <dsp:spPr>
        <a:xfrm>
          <a:off x="2971861" y="-23000"/>
          <a:ext cx="2599543" cy="1211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Гражданская оборона</a:t>
          </a:r>
        </a:p>
      </dsp:txBody>
      <dsp:txXfrm>
        <a:off x="3778343" y="3619"/>
        <a:ext cx="1766442" cy="855590"/>
      </dsp:txXfrm>
    </dsp:sp>
    <dsp:sp modelId="{77EC304C-DCE5-4B93-A17A-C90181EB412E}">
      <dsp:nvSpPr>
        <dsp:cNvPr id="0" name=""/>
        <dsp:cNvSpPr/>
      </dsp:nvSpPr>
      <dsp:spPr>
        <a:xfrm>
          <a:off x="8707" y="-23000"/>
          <a:ext cx="2421548" cy="1211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Безопасный город</a:t>
          </a:r>
        </a:p>
      </dsp:txBody>
      <dsp:txXfrm>
        <a:off x="35326" y="3619"/>
        <a:ext cx="1641846" cy="855590"/>
      </dsp:txXfrm>
    </dsp:sp>
    <dsp:sp modelId="{39BB1277-D156-4104-8962-C507779C759B}">
      <dsp:nvSpPr>
        <dsp:cNvPr id="0" name=""/>
        <dsp:cNvSpPr/>
      </dsp:nvSpPr>
      <dsp:spPr>
        <a:xfrm>
          <a:off x="1112509" y="240741"/>
          <a:ext cx="1639678" cy="1639678"/>
        </a:xfrm>
        <a:prstGeom prst="pieWedge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948,7 </a:t>
          </a:r>
          <a:r>
            <a:rPr lang="ru-RU" sz="2700" kern="1200" dirty="0" err="1"/>
            <a:t>т.р</a:t>
          </a:r>
          <a:r>
            <a:rPr lang="ru-RU" sz="2700" kern="1200" dirty="0"/>
            <a:t>.</a:t>
          </a:r>
        </a:p>
      </dsp:txBody>
      <dsp:txXfrm>
        <a:off x="1592760" y="720992"/>
        <a:ext cx="1159427" cy="1159427"/>
      </dsp:txXfrm>
    </dsp:sp>
    <dsp:sp modelId="{AEEE9F56-5BD2-4019-AB7B-9C627A69200A}">
      <dsp:nvSpPr>
        <dsp:cNvPr id="0" name=""/>
        <dsp:cNvSpPr/>
      </dsp:nvSpPr>
      <dsp:spPr>
        <a:xfrm rot="5400000">
          <a:off x="2827923" y="240741"/>
          <a:ext cx="1639678" cy="1639678"/>
        </a:xfrm>
        <a:prstGeom prst="pieWedg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</a:rPr>
            <a:t>110 </a:t>
          </a:r>
          <a:r>
            <a:rPr lang="ru-RU" sz="2700" kern="1200" dirty="0" err="1">
              <a:solidFill>
                <a:schemeClr val="bg1"/>
              </a:solidFill>
            </a:rPr>
            <a:t>т.р</a:t>
          </a:r>
          <a:r>
            <a:rPr lang="ru-RU" sz="2700" kern="1200" dirty="0">
              <a:solidFill>
                <a:schemeClr val="bg1"/>
              </a:solidFill>
            </a:rPr>
            <a:t>.</a:t>
          </a:r>
        </a:p>
      </dsp:txBody>
      <dsp:txXfrm rot="-5400000">
        <a:off x="2827923" y="720992"/>
        <a:ext cx="1159427" cy="1159427"/>
      </dsp:txXfrm>
    </dsp:sp>
    <dsp:sp modelId="{285F59C4-1D1E-4913-8AE3-0DD4301F2147}">
      <dsp:nvSpPr>
        <dsp:cNvPr id="0" name=""/>
        <dsp:cNvSpPr/>
      </dsp:nvSpPr>
      <dsp:spPr>
        <a:xfrm rot="10800000">
          <a:off x="2827923" y="1956155"/>
          <a:ext cx="1639678" cy="1639678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10 </a:t>
          </a:r>
          <a:r>
            <a:rPr lang="ru-RU" sz="2700" kern="1200" dirty="0" err="1"/>
            <a:t>т.р</a:t>
          </a:r>
          <a:r>
            <a:rPr lang="ru-RU" sz="2700" kern="1200" dirty="0"/>
            <a:t>.</a:t>
          </a:r>
        </a:p>
      </dsp:txBody>
      <dsp:txXfrm rot="10800000">
        <a:off x="2827923" y="1956155"/>
        <a:ext cx="1159427" cy="1159427"/>
      </dsp:txXfrm>
    </dsp:sp>
    <dsp:sp modelId="{501F48C7-B35F-41DB-BECE-25AA810CF3F3}">
      <dsp:nvSpPr>
        <dsp:cNvPr id="0" name=""/>
        <dsp:cNvSpPr/>
      </dsp:nvSpPr>
      <dsp:spPr>
        <a:xfrm rot="16200000">
          <a:off x="1112509" y="1956155"/>
          <a:ext cx="1639678" cy="1639678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3198 </a:t>
          </a:r>
          <a:r>
            <a:rPr lang="ru-RU" sz="2700" kern="1200" dirty="0" err="1"/>
            <a:t>т.р</a:t>
          </a:r>
          <a:r>
            <a:rPr lang="ru-RU" sz="2700" kern="1200" dirty="0"/>
            <a:t>.</a:t>
          </a:r>
        </a:p>
      </dsp:txBody>
      <dsp:txXfrm rot="5400000">
        <a:off x="1592760" y="1956155"/>
        <a:ext cx="1159427" cy="1159427"/>
      </dsp:txXfrm>
    </dsp:sp>
    <dsp:sp modelId="{DC3AE781-BED5-4085-84E6-13E092414ADC}">
      <dsp:nvSpPr>
        <dsp:cNvPr id="0" name=""/>
        <dsp:cNvSpPr/>
      </dsp:nvSpPr>
      <dsp:spPr>
        <a:xfrm>
          <a:off x="2506993" y="1577477"/>
          <a:ext cx="566124" cy="4922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52451-22A7-4022-90CB-2B2E14FE47F5}">
      <dsp:nvSpPr>
        <dsp:cNvPr id="0" name=""/>
        <dsp:cNvSpPr/>
      </dsp:nvSpPr>
      <dsp:spPr>
        <a:xfrm rot="10800000">
          <a:off x="2506993" y="1766816"/>
          <a:ext cx="566124" cy="4922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0.35125</cdr:x>
      <cdr:y>0.08254</cdr:y>
    </cdr:from>
    <cdr:to>
      <cdr:x>0.50886</cdr:x>
      <cdr:y>0.18959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0664" y="388640"/>
          <a:ext cx="129705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+23 </a:t>
          </a:r>
          <a:r>
            <a:rPr lang="ru-RU" sz="1800" dirty="0"/>
            <a:t>млн</a:t>
          </a:r>
        </a:p>
      </cdr:txBody>
    </cdr:sp>
  </cdr:relSizeAnchor>
  <cdr:relSizeAnchor xmlns:cdr="http://schemas.openxmlformats.org/drawingml/2006/chartDrawing">
    <cdr:from>
      <cdr:x>0.4475</cdr:x>
      <cdr:y>0.44957</cdr:y>
    </cdr:from>
    <cdr:to>
      <cdr:x>0.4825</cdr:x>
      <cdr:y>0.55663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82752" y="2116832"/>
          <a:ext cx="2880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0.52625</cdr:x>
      <cdr:y>0.64838</cdr:y>
    </cdr:from>
    <cdr:to>
      <cdr:x>0.6575</cdr:x>
      <cdr:y>0.74014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30824" y="3052936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0.85875</cdr:x>
      <cdr:y>0.69426</cdr:y>
    </cdr:from>
    <cdr:to>
      <cdr:x>0.93749</cdr:x>
      <cdr:y>0.75544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067128" y="326896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/>
            <a:t>20%</a:t>
          </a:r>
        </a:p>
      </cdr:txBody>
    </cdr:sp>
  </cdr:relSizeAnchor>
  <cdr:relSizeAnchor xmlns:cdr="http://schemas.openxmlformats.org/drawingml/2006/chartDrawing">
    <cdr:from>
      <cdr:x>0.14125</cdr:x>
      <cdr:y>0.65843</cdr:y>
    </cdr:from>
    <cdr:to>
      <cdr:x>0.22875</cdr:x>
      <cdr:y>0.7349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62472" y="3100253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</a:rPr>
            <a:t>70%</a:t>
          </a:r>
        </a:p>
      </cdr:txBody>
    </cdr:sp>
  </cdr:relSizeAnchor>
  <cdr:relSizeAnchor xmlns:cdr="http://schemas.openxmlformats.org/drawingml/2006/chartDrawing">
    <cdr:from>
      <cdr:x>0.2025</cdr:x>
      <cdr:y>0.66701</cdr:y>
    </cdr:from>
    <cdr:to>
      <cdr:x>0.29</cdr:x>
      <cdr:y>0.72152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666528" y="3140623"/>
          <a:ext cx="720080" cy="256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/>
            <a:t>30%</a:t>
          </a:r>
        </a:p>
      </cdr:txBody>
    </cdr:sp>
  </cdr:relSizeAnchor>
  <cdr:relSizeAnchor xmlns:cdr="http://schemas.openxmlformats.org/drawingml/2006/chartDrawing">
    <cdr:from>
      <cdr:x>0.38099</cdr:x>
      <cdr:y>0.63576</cdr:y>
    </cdr:from>
    <cdr:to>
      <cdr:x>0.55348</cdr:x>
      <cdr:y>0.75744</cdr:y>
    </cdr:to>
    <cdr:sp macro="" textlink="">
      <cdr:nvSpPr>
        <cdr:cNvPr id="9" name="Стрелка: вправо 8">
          <a:extLst xmlns:a="http://schemas.openxmlformats.org/drawingml/2006/main">
            <a:ext uri="{FF2B5EF4-FFF2-40B4-BE49-F238E27FC236}">
              <a16:creationId xmlns:a16="http://schemas.microsoft.com/office/drawing/2014/main" id="{328725DC-66C2-4D17-9C6B-83FA013416B8}"/>
            </a:ext>
          </a:extLst>
        </cdr:cNvPr>
        <cdr:cNvSpPr/>
      </cdr:nvSpPr>
      <cdr:spPr>
        <a:xfrm xmlns:a="http://schemas.openxmlformats.org/drawingml/2006/main" rot="1285375">
          <a:off x="3135385" y="2993473"/>
          <a:ext cx="1419561" cy="57293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</a:rPr>
            <a:t>-27,1 </a:t>
          </a:r>
          <a:r>
            <a:rPr lang="ru-RU" b="1" dirty="0">
              <a:solidFill>
                <a:schemeClr val="bg1"/>
              </a:solidFill>
            </a:rPr>
            <a:t>млн</a:t>
          </a:r>
          <a:r>
            <a:rPr lang="ru-RU" dirty="0">
              <a:solidFill>
                <a:schemeClr val="bg1"/>
              </a:solidFill>
            </a:rPr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0.4475</cdr:x>
      <cdr:y>0.3884</cdr:y>
    </cdr:from>
    <cdr:to>
      <cdr:x>0.5875</cdr:x>
      <cdr:y>0.49545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2752" y="1828800"/>
          <a:ext cx="11521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163000</a:t>
          </a:r>
        </a:p>
      </cdr:txBody>
    </cdr:sp>
  </cdr:relSizeAnchor>
  <cdr:relSizeAnchor xmlns:cdr="http://schemas.openxmlformats.org/drawingml/2006/chartDrawing">
    <cdr:from>
      <cdr:x>0.12376</cdr:x>
      <cdr:y>0.4037</cdr:y>
    </cdr:from>
    <cdr:to>
      <cdr:x>0.22875</cdr:x>
      <cdr:y>0.49545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8456" y="1900808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52660</a:t>
          </a:r>
        </a:p>
      </cdr:txBody>
    </cdr:sp>
  </cdr:relSizeAnchor>
  <cdr:relSizeAnchor xmlns:cdr="http://schemas.openxmlformats.org/drawingml/2006/chartDrawing">
    <cdr:from>
      <cdr:x>0.22</cdr:x>
      <cdr:y>0.26606</cdr:y>
    </cdr:from>
    <cdr:to>
      <cdr:x>0.3425</cdr:x>
      <cdr:y>0.35782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10544" y="1252736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44530</a:t>
          </a:r>
        </a:p>
      </cdr:txBody>
    </cdr:sp>
  </cdr:relSizeAnchor>
  <cdr:relSizeAnchor xmlns:cdr="http://schemas.openxmlformats.org/drawingml/2006/chartDrawing">
    <cdr:from>
      <cdr:x>0.38625</cdr:x>
      <cdr:y>0.12842</cdr:y>
    </cdr:from>
    <cdr:to>
      <cdr:x>0.5175</cdr:x>
      <cdr:y>0.22018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78696" y="604664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3570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0.11501</cdr:x>
      <cdr:y>0.12842</cdr:y>
    </cdr:from>
    <cdr:to>
      <cdr:x>0.22</cdr:x>
      <cdr:y>0.29664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46448" y="604664"/>
          <a:ext cx="86409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0.13251</cdr:x>
      <cdr:y>0.05195</cdr:y>
    </cdr:from>
    <cdr:to>
      <cdr:x>0.3075</cdr:x>
      <cdr:y>0.11313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90464" y="244624"/>
          <a:ext cx="1440160" cy="2880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/>
            <a:t>+22%; 34 млн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0.395</cdr:x>
      <cdr:y>0.28135</cdr:y>
    </cdr:from>
    <cdr:to>
      <cdr:x>0.57875</cdr:x>
      <cdr:y>0.34252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50704" y="1324744"/>
          <a:ext cx="1512168" cy="2880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/>
            <a:t>+64%; 28 млн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0.54375</cdr:x>
      <cdr:y>0.37311</cdr:y>
    </cdr:from>
    <cdr:to>
      <cdr:x>0.6925</cdr:x>
      <cdr:y>0.43428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74840" y="1756792"/>
          <a:ext cx="1224136" cy="2880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/>
            <a:t>+8%; 3 млн.</a:t>
          </a:r>
        </a:p>
      </cdr:txBody>
    </cdr:sp>
  </cdr:relSizeAnchor>
  <cdr:relSizeAnchor xmlns:cdr="http://schemas.openxmlformats.org/drawingml/2006/chartDrawing">
    <cdr:from>
      <cdr:x>0.71</cdr:x>
      <cdr:y>0.46487</cdr:y>
    </cdr:from>
    <cdr:to>
      <cdr:x>0.89374</cdr:x>
      <cdr:y>0.52604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42992" y="2188840"/>
          <a:ext cx="1512168" cy="2880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/>
            <a:t>+14%; 0,5 млн.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0.11864</cdr:x>
      <cdr:y>0.39286</cdr:y>
    </cdr:from>
    <cdr:to>
      <cdr:x>0.24576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1584176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>
              <a:solidFill>
                <a:schemeClr val="tx1"/>
              </a:solidFill>
            </a:rPr>
            <a:t>23294</a:t>
          </a:r>
        </a:p>
      </cdr:txBody>
    </cdr:sp>
  </cdr:relSizeAnchor>
  <cdr:relSizeAnchor xmlns:cdr="http://schemas.openxmlformats.org/drawingml/2006/chartDrawing">
    <cdr:from>
      <cdr:x>0.16102</cdr:x>
      <cdr:y>0.15724</cdr:y>
    </cdr:from>
    <cdr:to>
      <cdr:x>0.28814</cdr:x>
      <cdr:y>0.26439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8152" y="634067"/>
          <a:ext cx="1080131" cy="432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>
              <a:solidFill>
                <a:schemeClr val="tx1"/>
              </a:solidFill>
            </a:rPr>
            <a:t>4018</a:t>
          </a:r>
        </a:p>
      </cdr:txBody>
    </cdr:sp>
  </cdr:relSizeAnchor>
  <cdr:relSizeAnchor xmlns:cdr="http://schemas.openxmlformats.org/drawingml/2006/chartDrawing">
    <cdr:from>
      <cdr:x>0.21186</cdr:x>
      <cdr:y>0.08204</cdr:y>
    </cdr:from>
    <cdr:to>
      <cdr:x>0.21411</cdr:x>
      <cdr:y>0.08929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E4BA2C30-32E1-4BC2-AC2D-51C0F407E9CD}"/>
            </a:ext>
          </a:extLst>
        </cdr:cNvPr>
        <cdr:cNvCxnSpPr/>
      </cdr:nvCxnSpPr>
      <cdr:spPr>
        <a:xfrm xmlns:a="http://schemas.openxmlformats.org/drawingml/2006/main" flipV="1">
          <a:off x="1800200" y="330836"/>
          <a:ext cx="19108" cy="292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C4B5-6C5B-4034-940C-ACE4D0918B03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EB6-AC61-4580-A01F-06ABF1FD40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C4B5-6C5B-4034-940C-ACE4D0918B03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EB6-AC61-4580-A01F-06ABF1FD4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C4B5-6C5B-4034-940C-ACE4D0918B03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EB6-AC61-4580-A01F-06ABF1FD4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C4B5-6C5B-4034-940C-ACE4D0918B03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EB6-AC61-4580-A01F-06ABF1FD4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C4B5-6C5B-4034-940C-ACE4D0918B03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C59EB6-AC61-4580-A01F-06ABF1FD40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C4B5-6C5B-4034-940C-ACE4D0918B03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EB6-AC61-4580-A01F-06ABF1FD4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C4B5-6C5B-4034-940C-ACE4D0918B03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EB6-AC61-4580-A01F-06ABF1FD4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C4B5-6C5B-4034-940C-ACE4D0918B03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EB6-AC61-4580-A01F-06ABF1FD4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C4B5-6C5B-4034-940C-ACE4D0918B03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EB6-AC61-4580-A01F-06ABF1FD4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C4B5-6C5B-4034-940C-ACE4D0918B03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EB6-AC61-4580-A01F-06ABF1FD4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C4B5-6C5B-4034-940C-ACE4D0918B03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EB6-AC61-4580-A01F-06ABF1FD4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C8C4B5-6C5B-4034-940C-ACE4D0918B03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C59EB6-AC61-4580-A01F-06ABF1FD408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6.xlsx"/><Relationship Id="rId10" Type="http://schemas.openxmlformats.org/officeDocument/2006/relationships/image" Target="../media/image13.png"/><Relationship Id="rId4" Type="http://schemas.openxmlformats.org/officeDocument/2006/relationships/chart" Target="../charts/chart6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8.xlsx"/><Relationship Id="rId4" Type="http://schemas.openxmlformats.org/officeDocument/2006/relationships/chart" Target="../charts/chart7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19.emf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9.xlsx"/><Relationship Id="rId11" Type="http://schemas.openxmlformats.org/officeDocument/2006/relationships/diagramColors" Target="../diagrams/colors5.xml"/><Relationship Id="rId5" Type="http://schemas.openxmlformats.org/officeDocument/2006/relationships/image" Target="../media/image22.png"/><Relationship Id="rId15" Type="http://schemas.openxmlformats.org/officeDocument/2006/relationships/image" Target="../media/image25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21.png"/><Relationship Id="rId9" Type="http://schemas.openxmlformats.org/officeDocument/2006/relationships/diagramLayout" Target="../diagrams/layout5.xml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budjet@gorod.amursk.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429000"/>
            <a:ext cx="8229600" cy="158417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ОТКРЫТЫЙ БЮДЖЕТ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8064896" cy="142092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 решению Совета депутатов от 11.12.2024 № 121 «О местном бюджете на 2025 год</a:t>
            </a:r>
          </a:p>
          <a:p>
            <a:r>
              <a:rPr lang="ru-RU" dirty="0">
                <a:solidFill>
                  <a:schemeClr val="bg1"/>
                </a:solidFill>
              </a:rPr>
              <a:t> и на плановый период 2026 и 2027 годов»</a:t>
            </a:r>
          </a:p>
        </p:txBody>
      </p:sp>
    </p:spTree>
    <p:extLst>
      <p:ext uri="{BB962C8B-B14F-4D97-AF65-F5344CB8AC3E}">
        <p14:creationId xmlns:p14="http://schemas.microsoft.com/office/powerpoint/2010/main" val="147870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Структура неналоговых доходов за период 2023-2027 </a:t>
            </a:r>
            <a:r>
              <a:rPr lang="ru-RU" sz="2400" dirty="0" err="1">
                <a:solidFill>
                  <a:srgbClr val="FFFF00"/>
                </a:solidFill>
              </a:rPr>
              <a:t>г.г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(в </a:t>
            </a:r>
            <a:r>
              <a:rPr lang="ru-RU" sz="2400" dirty="0" err="1">
                <a:solidFill>
                  <a:srgbClr val="FFFF00"/>
                </a:solidFill>
              </a:rPr>
              <a:t>тыс.руб</a:t>
            </a:r>
            <a:r>
              <a:rPr lang="ru-RU" sz="2400" dirty="0">
                <a:solidFill>
                  <a:srgbClr val="FFFF00"/>
                </a:solidFill>
              </a:rPr>
              <a:t>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480587"/>
              </p:ext>
            </p:extLst>
          </p:nvPr>
        </p:nvGraphicFramePr>
        <p:xfrm>
          <a:off x="467544" y="1268760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684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Структура неналоговых доходов на 2025 год,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72624 </a:t>
            </a:r>
            <a:r>
              <a:rPr lang="ru-RU" sz="2400" dirty="0" err="1">
                <a:solidFill>
                  <a:srgbClr val="FFFF00"/>
                </a:solidFill>
              </a:rPr>
              <a:t>тыс.руб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890052"/>
              </p:ext>
            </p:extLst>
          </p:nvPr>
        </p:nvGraphicFramePr>
        <p:xfrm>
          <a:off x="323528" y="980728"/>
          <a:ext cx="84969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52934585"/>
              </p:ext>
            </p:extLst>
          </p:nvPr>
        </p:nvGraphicFramePr>
        <p:xfrm>
          <a:off x="251520" y="4365104"/>
          <a:ext cx="655272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630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Безвозмездные поступления на 2025 год-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184760,2 </a:t>
            </a:r>
            <a:r>
              <a:rPr lang="ru-RU" sz="2400" dirty="0" err="1">
                <a:solidFill>
                  <a:srgbClr val="FFFF00"/>
                </a:solidFill>
              </a:rPr>
              <a:t>тыс.руб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55867596"/>
              </p:ext>
            </p:extLst>
          </p:nvPr>
        </p:nvGraphicFramePr>
        <p:xfrm>
          <a:off x="179512" y="1124744"/>
          <a:ext cx="53285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2764153"/>
              </p:ext>
            </p:extLst>
          </p:nvPr>
        </p:nvGraphicFramePr>
        <p:xfrm>
          <a:off x="4779948" y="2812257"/>
          <a:ext cx="43441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 rot="17866412">
            <a:off x="7647131" y="4819611"/>
            <a:ext cx="1738417" cy="129614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30 раз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7120" y="231752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2024 год:</a:t>
            </a:r>
          </a:p>
        </p:txBody>
      </p:sp>
    </p:spTree>
    <p:extLst>
      <p:ext uri="{BB962C8B-B14F-4D97-AF65-F5344CB8AC3E}">
        <p14:creationId xmlns:p14="http://schemas.microsoft.com/office/powerpoint/2010/main" val="295400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Расходы бюджета в разрезе основных функций, </a:t>
            </a:r>
            <a:r>
              <a:rPr lang="ru-RU" sz="2400" dirty="0" err="1">
                <a:solidFill>
                  <a:srgbClr val="FFFF00"/>
                </a:solidFill>
              </a:rPr>
              <a:t>тыс.руб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48713"/>
              </p:ext>
            </p:extLst>
          </p:nvPr>
        </p:nvGraphicFramePr>
        <p:xfrm>
          <a:off x="179512" y="1196753"/>
          <a:ext cx="8784975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162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Бюджет 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уточнён.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(ср-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</a:rPr>
                        <a:t>ва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МБ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Бюджет 2025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Бюджет 2026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Бюджет 2027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63">
                <a:tc>
                  <a:txBody>
                    <a:bodyPr/>
                    <a:lstStyle/>
                    <a:p>
                      <a:r>
                        <a:rPr lang="ru-RU" sz="2000" dirty="0" err="1"/>
                        <a:t>Общегос</a:t>
                      </a:r>
                      <a:r>
                        <a:rPr lang="ru-RU" sz="2000" dirty="0"/>
                        <a:t>. вопросы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140 859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153 229,1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159 135,9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149 233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63">
                <a:tc>
                  <a:txBody>
                    <a:bodyPr/>
                    <a:lstStyle/>
                    <a:p>
                      <a:r>
                        <a:rPr lang="ru-RU" sz="2000" dirty="0"/>
                        <a:t>Нац. безопасность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3 552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4 266,6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3 892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4 234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63">
                <a:tc>
                  <a:txBody>
                    <a:bodyPr/>
                    <a:lstStyle/>
                    <a:p>
                      <a:r>
                        <a:rPr lang="ru-RU" sz="2000" dirty="0"/>
                        <a:t>Нац. экономика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55 834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56 094,6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56 980,4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62 980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63">
                <a:tc>
                  <a:txBody>
                    <a:bodyPr/>
                    <a:lstStyle/>
                    <a:p>
                      <a:r>
                        <a:rPr lang="ru-RU" sz="2000" dirty="0"/>
                        <a:t>Жилищно-коммун хоз.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62 468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212 175,7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69 157,5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62 455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763">
                <a:tc>
                  <a:txBody>
                    <a:bodyPr/>
                    <a:lstStyle/>
                    <a:p>
                      <a:r>
                        <a:rPr lang="ru-RU" sz="2000" dirty="0"/>
                        <a:t>Молодежная политика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850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880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880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880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763">
                <a:tc>
                  <a:txBody>
                    <a:bodyPr/>
                    <a:lstStyle/>
                    <a:p>
                      <a:r>
                        <a:rPr lang="ru-RU" sz="2000" dirty="0"/>
                        <a:t>Культура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114 857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121 256,8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126 097,2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128 760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763">
                <a:tc>
                  <a:txBody>
                    <a:bodyPr/>
                    <a:lstStyle/>
                    <a:p>
                      <a:r>
                        <a:rPr lang="ru-RU" sz="2000" dirty="0"/>
                        <a:t>Социальная политика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2 650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2 700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2 700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2 700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763">
                <a:tc>
                  <a:txBody>
                    <a:bodyPr/>
                    <a:lstStyle/>
                    <a:p>
                      <a:r>
                        <a:rPr lang="ru-RU" sz="2000" dirty="0"/>
                        <a:t>Физ. культура и спорт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1 600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1 800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1 800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1 800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763">
                <a:tc>
                  <a:txBody>
                    <a:bodyPr/>
                    <a:lstStyle/>
                    <a:p>
                      <a:r>
                        <a:rPr lang="ru-RU" sz="2000" dirty="0"/>
                        <a:t>Средства </a:t>
                      </a:r>
                      <a:r>
                        <a:rPr lang="ru-RU" sz="2000" dirty="0" err="1"/>
                        <a:t>мас</a:t>
                      </a:r>
                      <a:r>
                        <a:rPr lang="ru-RU" sz="2000" dirty="0"/>
                        <a:t>. </a:t>
                      </a:r>
                      <a:r>
                        <a:rPr lang="ru-RU" sz="2000" dirty="0" err="1"/>
                        <a:t>информац</a:t>
                      </a:r>
                      <a:r>
                        <a:rPr lang="ru-RU" sz="2000" dirty="0"/>
                        <a:t>.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3 000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3 000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3 000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3 000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9091">
                <a:tc>
                  <a:txBody>
                    <a:bodyPr/>
                    <a:lstStyle/>
                    <a:p>
                      <a:r>
                        <a:rPr lang="ru-RU" sz="2000" dirty="0"/>
                        <a:t>ИТОГО: </a:t>
                      </a:r>
                      <a:r>
                        <a:rPr lang="ru-RU" sz="2000" b="1" dirty="0"/>
                        <a:t>39 МП</a:t>
                      </a:r>
                    </a:p>
                    <a:p>
                      <a:r>
                        <a:rPr lang="ru-RU" sz="2000" b="0" dirty="0"/>
                        <a:t>(в т.ч. </a:t>
                      </a:r>
                      <a:r>
                        <a:rPr lang="ru-RU" sz="2000" b="0" dirty="0" err="1"/>
                        <a:t>усл</a:t>
                      </a:r>
                      <a:r>
                        <a:rPr lang="ru-RU" sz="2000" b="0" dirty="0"/>
                        <a:t>. утв. расходы)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385 670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555 402,8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433 596</a:t>
                      </a:r>
                    </a:p>
                    <a:p>
                      <a:pPr algn="ctr"/>
                      <a:r>
                        <a:rPr lang="ru-RU" sz="2000" dirty="0"/>
                        <a:t>(9953)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436 176</a:t>
                      </a:r>
                    </a:p>
                    <a:p>
                      <a:pPr algn="ctr"/>
                      <a:r>
                        <a:rPr lang="ru-RU" sz="2000" dirty="0"/>
                        <a:t>(21196)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30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" y="3313874"/>
            <a:ext cx="2378963" cy="29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Экономическое развитие города, </a:t>
            </a:r>
            <a:r>
              <a:rPr lang="ru-RU" sz="2700" dirty="0">
                <a:solidFill>
                  <a:srgbClr val="FFFF00"/>
                </a:solidFill>
              </a:rPr>
              <a:t>в </a:t>
            </a:r>
            <a:r>
              <a:rPr lang="ru-RU" sz="2700" dirty="0" err="1">
                <a:solidFill>
                  <a:srgbClr val="FFFF00"/>
                </a:solidFill>
              </a:rPr>
              <a:t>тыс.руб</a:t>
            </a:r>
            <a:r>
              <a:rPr lang="ru-RU" sz="2700" dirty="0">
                <a:solidFill>
                  <a:srgbClr val="FFFF00"/>
                </a:solidFill>
              </a:rPr>
              <a:t>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089391"/>
              </p:ext>
            </p:extLst>
          </p:nvPr>
        </p:nvGraphicFramePr>
        <p:xfrm>
          <a:off x="4355976" y="2996952"/>
          <a:ext cx="4680520" cy="37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846702"/>
              </p:ext>
            </p:extLst>
          </p:nvPr>
        </p:nvGraphicFramePr>
        <p:xfrm>
          <a:off x="107504" y="1304823"/>
          <a:ext cx="3743970" cy="186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Worksheet" r:id="rId5" imgW="3876643" imgH="2076323" progId="Excel.Sheet.12">
                  <p:embed/>
                </p:oleObj>
              </mc:Choice>
              <mc:Fallback>
                <p:oleObj name="Worksheet" r:id="rId5" imgW="3876643" imgH="20763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1304823"/>
                        <a:ext cx="3743970" cy="1862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2693293" cy="17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34164"/>
            <a:ext cx="2160240" cy="178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9160"/>
            <a:ext cx="23257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13874"/>
            <a:ext cx="2109738" cy="168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656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526196"/>
            <a:ext cx="1944216" cy="198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Социально-культурная сфера, </a:t>
            </a:r>
            <a:r>
              <a:rPr lang="ru-RU" sz="2700" dirty="0" err="1">
                <a:solidFill>
                  <a:srgbClr val="FFFF00"/>
                </a:solidFill>
              </a:rPr>
              <a:t>тыс.руб</a:t>
            </a:r>
            <a:r>
              <a:rPr lang="ru-RU" sz="2700" dirty="0">
                <a:solidFill>
                  <a:srgbClr val="FFFF00"/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191598"/>
              </p:ext>
            </p:extLst>
          </p:nvPr>
        </p:nvGraphicFramePr>
        <p:xfrm>
          <a:off x="3177952" y="3644612"/>
          <a:ext cx="5554960" cy="323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627065"/>
              </p:ext>
            </p:extLst>
          </p:nvPr>
        </p:nvGraphicFramePr>
        <p:xfrm>
          <a:off x="168293" y="1340769"/>
          <a:ext cx="3539612" cy="262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Worksheet" r:id="rId5" imgW="3610072" imgH="1933543" progId="Excel.Sheet.12">
                  <p:embed/>
                </p:oleObj>
              </mc:Choice>
              <mc:Fallback>
                <p:oleObj name="Worksheet" r:id="rId5" imgW="3610072" imgH="1933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293" y="1340769"/>
                        <a:ext cx="3539612" cy="262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99844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5805264"/>
            <a:ext cx="264599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*5 учреждений культуры</a:t>
            </a:r>
          </a:p>
          <a:p>
            <a:r>
              <a:rPr lang="ru-RU" dirty="0"/>
              <a:t>*3 прочих учреждения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98" y="2204864"/>
            <a:ext cx="2519772" cy="182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67" y="1212617"/>
            <a:ext cx="2304256" cy="198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63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6456"/>
            <a:ext cx="2369420" cy="167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1910">
            <a:off x="3950388" y="1376166"/>
            <a:ext cx="2428403" cy="136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77269" cy="24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Общегосударственные вопросы, </a:t>
            </a:r>
            <a:r>
              <a:rPr lang="ru-RU" dirty="0" err="1">
                <a:solidFill>
                  <a:srgbClr val="FFFF00"/>
                </a:solidFill>
              </a:rPr>
              <a:t>тыс.руб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713554"/>
              </p:ext>
            </p:extLst>
          </p:nvPr>
        </p:nvGraphicFramePr>
        <p:xfrm>
          <a:off x="107950" y="764704"/>
          <a:ext cx="2951163" cy="293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Worksheet" r:id="rId6" imgW="2590972" imgH="3067177" progId="Excel.Sheet.12">
                  <p:embed/>
                </p:oleObj>
              </mc:Choice>
              <mc:Fallback>
                <p:oleObj name="Worksheet" r:id="rId6" imgW="2590972" imgH="30671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950" y="764704"/>
                        <a:ext cx="2951163" cy="2931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58741568"/>
              </p:ext>
            </p:extLst>
          </p:nvPr>
        </p:nvGraphicFramePr>
        <p:xfrm>
          <a:off x="3563888" y="2852936"/>
          <a:ext cx="5580112" cy="383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90" y="908720"/>
            <a:ext cx="210978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2199129" cy="293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09493"/>
            <a:ext cx="2079625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40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8313C-B302-4402-80FD-DF22EDE9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491EE2-C9F2-440D-B50C-A3D0C6013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40" y="2636912"/>
            <a:ext cx="8229600" cy="2520280"/>
          </a:xfrm>
          <a:solidFill>
            <a:srgbClr val="FFFF00"/>
          </a:solidFill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Адрес финансового отдела администрации города: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г. Амурск, пр-т Комсомольский, 2а, кабинет № 8,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График работы: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Пн-Чт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8:30 – 17:00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(перерыв с 12:45 – 14:00)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8:30 – 16:45 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перерыв с 12:45 – 14:00)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Телефон: 8 /42142/ 3 93 18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E-mail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2"/>
              </a:rPr>
              <a:t>budjet@gorod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.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2"/>
              </a:rPr>
              <a:t>amursk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.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2"/>
              </a:rPr>
              <a:t>ru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CCA96C-B7EF-4CD8-9689-C0B8AB832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04664"/>
            <a:ext cx="82296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39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6632"/>
            <a:ext cx="904479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74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ADDCE-A1FB-42CB-BBA5-5F5DEFD6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Уважаемые жители города Амурска!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C7E79-F099-4087-B5FD-03976459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/>
              <a:t>Администрация города представляет Вашему вниманию информационный ресурс </a:t>
            </a:r>
            <a:r>
              <a:rPr lang="ru-RU" sz="2600" b="1" dirty="0">
                <a:solidFill>
                  <a:srgbClr val="FF0000"/>
                </a:solidFill>
              </a:rPr>
              <a:t>«Открытый бюджет»</a:t>
            </a:r>
            <a:r>
              <a:rPr lang="ru-RU" sz="2600" dirty="0"/>
              <a:t>, созданный для обеспечения реализации принципа прозрачности (открытости) и обеспечения доступного информирования граждан об основных понятиях бюджета и бюджетного процесса, а также о показателях бюджета города Амурска. </a:t>
            </a:r>
          </a:p>
          <a:p>
            <a:pPr algn="just"/>
            <a:r>
              <a:rPr lang="ru-RU" sz="2600" dirty="0"/>
              <a:t>Основная цель — обеспечение гражданского контроля над расходами бюджета и привлечение граждан к активному участию в бюджетном процессе.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33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3761B-F798-46BD-AE94-3BD1D4AF1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88641"/>
            <a:ext cx="3221237" cy="15841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CFA40-EED0-4C21-9E6E-E19E4D0F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00B0F0"/>
                </a:solidFill>
              </a:rPr>
              <a:t>Основные понятия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083A5-E1D7-4735-8AE7-EED3646CD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5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5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 бюджета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поступающие в бюджет денежные средства, за исключением источников финансирования дефицита бюджета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5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выплачиваемые из бюджета денежные средства, за исключением источников финансирования дефицита бюджета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5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Дефицит бюджета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превышение расходов бюджета над его доходами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5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Профицит бюджета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превышение доходов бюджета над его расходами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95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BDC5F-6992-4231-87E8-9D313367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Этапы бюджетного процесса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878648-004B-4EB6-8EF9-38808B5152B8}"/>
              </a:ext>
            </a:extLst>
          </p:cNvPr>
          <p:cNvSpPr/>
          <p:nvPr/>
        </p:nvSpPr>
        <p:spPr>
          <a:xfrm>
            <a:off x="179512" y="836712"/>
            <a:ext cx="8856984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Бюджетный процесс в городе -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FC7811E9-D1F8-4B88-91EF-D3AFAC1B1719}"/>
              </a:ext>
            </a:extLst>
          </p:cNvPr>
          <p:cNvSpPr/>
          <p:nvPr/>
        </p:nvSpPr>
        <p:spPr>
          <a:xfrm>
            <a:off x="251520" y="2564904"/>
            <a:ext cx="3024336" cy="79257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Разработка проекта бюджета (июль-ноябрь)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12F02CE0-4F65-4FF0-9629-7619CBE305CE}"/>
              </a:ext>
            </a:extLst>
          </p:cNvPr>
          <p:cNvSpPr/>
          <p:nvPr/>
        </p:nvSpPr>
        <p:spPr>
          <a:xfrm>
            <a:off x="1187624" y="3429000"/>
            <a:ext cx="3312368" cy="844115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Рассмотрение и утверждение бюджета (ноябрь-декабрь)</a:t>
            </a: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4664ABFE-97BA-419E-8BB4-50E26D34641C}"/>
              </a:ext>
            </a:extLst>
          </p:cNvPr>
          <p:cNvSpPr/>
          <p:nvPr/>
        </p:nvSpPr>
        <p:spPr>
          <a:xfrm>
            <a:off x="2949351" y="4344639"/>
            <a:ext cx="3168352" cy="864096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Исполнение бюджета (январь-декабрь)</a:t>
            </a: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B3F003FB-8F3E-4828-8459-DC21F743C0E9}"/>
              </a:ext>
            </a:extLst>
          </p:cNvPr>
          <p:cNvSpPr/>
          <p:nvPr/>
        </p:nvSpPr>
        <p:spPr>
          <a:xfrm>
            <a:off x="5004048" y="5280259"/>
            <a:ext cx="3456384" cy="1248362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Контроль за исполнением бюджета (январь –декабрь), утверждение отчета об исполнении бюджета (май)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D5FA-3EA5-4169-9D0A-02FF6793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496" y="2564903"/>
            <a:ext cx="2914650" cy="234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357CAD-A308-453D-A4B5-ADFAE35B6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9" y="4581128"/>
            <a:ext cx="2857500" cy="223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6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2A5D-0A79-4549-BFF2-101A5876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B0F0"/>
                </a:solidFill>
              </a:rPr>
              <a:t>Как граждане участвуют в формировании бюджета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0D55B65-93A8-4A4D-992F-A5EB1867058F}"/>
              </a:ext>
            </a:extLst>
          </p:cNvPr>
          <p:cNvSpPr/>
          <p:nvPr/>
        </p:nvSpPr>
        <p:spPr>
          <a:xfrm>
            <a:off x="395536" y="1273622"/>
            <a:ext cx="8352928" cy="10032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Гражданин как </a:t>
            </a:r>
            <a:r>
              <a:rPr lang="ru-RU" u="sng" dirty="0"/>
              <a:t>налогоплательщик</a:t>
            </a:r>
            <a:r>
              <a:rPr lang="ru-RU" dirty="0"/>
              <a:t> участвует в формировании ДОХОДНОЙ ЧАСТИ бюджета</a:t>
            </a: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B330213D-D9F9-46D9-800F-C67309771B86}"/>
              </a:ext>
            </a:extLst>
          </p:cNvPr>
          <p:cNvSpPr/>
          <p:nvPr/>
        </p:nvSpPr>
        <p:spPr>
          <a:xfrm>
            <a:off x="467544" y="2420888"/>
            <a:ext cx="8280920" cy="936104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Гражданин как </a:t>
            </a:r>
            <a:r>
              <a:rPr lang="ru-RU" u="sng" dirty="0"/>
              <a:t>получатель социальных гарантий </a:t>
            </a:r>
            <a:r>
              <a:rPr lang="ru-RU" dirty="0"/>
              <a:t>участвует в исполнении РАСХОДНОЙ ЧАСТИ бюджета, пользуясь социальными услугами в молодежной сфере, сфере культуры, спорта, пользуясь благоустройством города.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F73AB8-6302-478D-971A-C5DA79C95A61}"/>
              </a:ext>
            </a:extLst>
          </p:cNvPr>
          <p:cNvSpPr/>
          <p:nvPr/>
        </p:nvSpPr>
        <p:spPr>
          <a:xfrm>
            <a:off x="358045" y="4504258"/>
            <a:ext cx="3918026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Публичные слушания по проекту бюджета на 2025-2027 годы состоялись 12 ноября 2024 года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79010FB8-774F-41E3-BBFA-C767C5532158}"/>
              </a:ext>
            </a:extLst>
          </p:cNvPr>
          <p:cNvSpPr/>
          <p:nvPr/>
        </p:nvSpPr>
        <p:spPr>
          <a:xfrm>
            <a:off x="2051720" y="3501008"/>
            <a:ext cx="5328592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Гражданин может влиять на формирование бюджета, участвуя в публичных слушаниях</a:t>
            </a: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B86481F4-10C3-46C9-A52D-A8BD920B511B}"/>
              </a:ext>
            </a:extLst>
          </p:cNvPr>
          <p:cNvSpPr/>
          <p:nvPr/>
        </p:nvSpPr>
        <p:spPr>
          <a:xfrm>
            <a:off x="4716016" y="4504258"/>
            <a:ext cx="4032448" cy="129614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Публичные слушания по отчету об исполнении бюджета города за 2023 год состоялись 26 апреля 2024 года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E9BEA3-1C32-44D6-9531-97373D37945B}"/>
              </a:ext>
            </a:extLst>
          </p:cNvPr>
          <p:cNvSpPr/>
          <p:nvPr/>
        </p:nvSpPr>
        <p:spPr>
          <a:xfrm>
            <a:off x="358045" y="6021288"/>
            <a:ext cx="8174395" cy="562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Публичные слушания по отчету об исполнении бюджета города за 2024 год состоятся в апреле 2025 года</a:t>
            </a:r>
          </a:p>
        </p:txBody>
      </p:sp>
    </p:spTree>
    <p:extLst>
      <p:ext uri="{BB962C8B-B14F-4D97-AF65-F5344CB8AC3E}">
        <p14:creationId xmlns:p14="http://schemas.microsoft.com/office/powerpoint/2010/main" val="172363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Основные характеристики местного бюджета на 2025-2027 годы, в </a:t>
            </a:r>
            <a:r>
              <a:rPr lang="ru-RU" sz="2400" dirty="0" err="1">
                <a:solidFill>
                  <a:srgbClr val="FFFF00"/>
                </a:solidFill>
              </a:rPr>
              <a:t>млн.руб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77831361"/>
              </p:ext>
            </p:extLst>
          </p:nvPr>
        </p:nvGraphicFramePr>
        <p:xfrm>
          <a:off x="323528" y="1340768"/>
          <a:ext cx="367240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19872" y="2564904"/>
            <a:ext cx="22322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ДОХОДЫ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0210" y="3717032"/>
            <a:ext cx="22322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4371" y="4893974"/>
            <a:ext cx="1872208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ДЕФИЦИТ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13407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2025</a:t>
            </a:r>
            <a:r>
              <a:rPr lang="ru-RU" b="1" dirty="0">
                <a:solidFill>
                  <a:srgbClr val="FF0000"/>
                </a:solidFill>
              </a:rPr>
              <a:t>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566124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2026 год  35,7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565725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2027 год  </a:t>
            </a:r>
          </a:p>
          <a:p>
            <a:pPr algn="ctr"/>
            <a:r>
              <a:rPr lang="ru-RU" dirty="0"/>
              <a:t>37,1</a:t>
            </a:r>
          </a:p>
        </p:txBody>
      </p:sp>
      <p:cxnSp>
        <p:nvCxnSpPr>
          <p:cNvPr id="11" name="Прямая со стрелкой 10"/>
          <p:cNvCxnSpPr>
            <a:stCxn id="6" idx="2"/>
            <a:endCxn id="8" idx="0"/>
          </p:cNvCxnSpPr>
          <p:nvPr/>
        </p:nvCxnSpPr>
        <p:spPr>
          <a:xfrm flipH="1">
            <a:off x="3743908" y="5263306"/>
            <a:ext cx="786567" cy="397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>
            <a:off x="4530475" y="5263306"/>
            <a:ext cx="689597" cy="3939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8A89AEE0-7C7A-4DCA-BAE6-564B014F74B6}"/>
              </a:ext>
            </a:extLst>
          </p:cNvPr>
          <p:cNvSpPr/>
          <p:nvPr/>
        </p:nvSpPr>
        <p:spPr>
          <a:xfrm>
            <a:off x="5857800" y="1662705"/>
            <a:ext cx="1234480" cy="1271531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2026 год- 397,9</a:t>
            </a:r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A6DE50D5-6101-4782-B6A3-3B49E3D4350F}"/>
              </a:ext>
            </a:extLst>
          </p:cNvPr>
          <p:cNvSpPr/>
          <p:nvPr/>
        </p:nvSpPr>
        <p:spPr>
          <a:xfrm>
            <a:off x="7452320" y="1340768"/>
            <a:ext cx="1296144" cy="159346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2027 год- 420,4</a:t>
            </a:r>
          </a:p>
        </p:txBody>
      </p:sp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id="{9A782459-2383-40E5-BF98-B4A17E849519}"/>
              </a:ext>
            </a:extLst>
          </p:cNvPr>
          <p:cNvSpPr/>
          <p:nvPr/>
        </p:nvSpPr>
        <p:spPr>
          <a:xfrm>
            <a:off x="5838615" y="3165581"/>
            <a:ext cx="1196040" cy="148755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2026 год- 433,6</a:t>
            </a:r>
          </a:p>
        </p:txBody>
      </p:sp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A4CB5BD4-595C-4A56-B021-675A81B02762}"/>
              </a:ext>
            </a:extLst>
          </p:cNvPr>
          <p:cNvSpPr/>
          <p:nvPr/>
        </p:nvSpPr>
        <p:spPr>
          <a:xfrm>
            <a:off x="7452599" y="3140968"/>
            <a:ext cx="1368152" cy="151216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2027 год- 457,4</a:t>
            </a:r>
          </a:p>
        </p:txBody>
      </p:sp>
      <p:pic>
        <p:nvPicPr>
          <p:cNvPr id="18" name="Рисунок 17" descr="Диаграмма с подъемом со сплошной заливкой">
            <a:extLst>
              <a:ext uri="{FF2B5EF4-FFF2-40B4-BE49-F238E27FC236}">
                <a16:creationId xmlns:a16="http://schemas.microsoft.com/office/drawing/2014/main" id="{C812DCF3-09DA-4553-BC7C-6FC51AE902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0655" y="4782798"/>
            <a:ext cx="234968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3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Структура собственных доходов, </a:t>
            </a:r>
            <a:r>
              <a:rPr lang="ru-RU" sz="2700" dirty="0" err="1">
                <a:solidFill>
                  <a:srgbClr val="FFFF00"/>
                </a:solidFill>
              </a:rPr>
              <a:t>млн.руб</a:t>
            </a:r>
            <a:r>
              <a:rPr lang="ru-RU" sz="2700" dirty="0">
                <a:solidFill>
                  <a:srgbClr val="FFFF00"/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001289"/>
              </p:ext>
            </p:extLst>
          </p:nvPr>
        </p:nvGraphicFramePr>
        <p:xfrm>
          <a:off x="484095" y="1581791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Выгнутая вверх стрелка 4"/>
          <p:cNvSpPr/>
          <p:nvPr/>
        </p:nvSpPr>
        <p:spPr>
          <a:xfrm rot="20602178">
            <a:off x="3131840" y="1772816"/>
            <a:ext cx="1440160" cy="72008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264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422740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Структура налоговых доходов местного бюджета на 2025 год, 263760,тыс.руб.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0146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536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Налоговые доходы бюджета города за период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2024-2027 годы, в тыс. руб.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02982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3728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2436</TotalTime>
  <Words>923</Words>
  <Application>Microsoft Office PowerPoint</Application>
  <PresentationFormat>Экран (4:3)</PresentationFormat>
  <Paragraphs>173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Book Antiqua</vt:lpstr>
      <vt:lpstr>Franklin Gothic Book</vt:lpstr>
      <vt:lpstr>Lucida Sans</vt:lpstr>
      <vt:lpstr>Times New Roman</vt:lpstr>
      <vt:lpstr>Wingdings</vt:lpstr>
      <vt:lpstr>Wingdings 2</vt:lpstr>
      <vt:lpstr>Wingdings 3</vt:lpstr>
      <vt:lpstr>Апекс</vt:lpstr>
      <vt:lpstr>Worksheet</vt:lpstr>
      <vt:lpstr>ОТКРЫТЫЙ БЮДЖЕТ</vt:lpstr>
      <vt:lpstr>Уважаемые жители города Амурска!</vt:lpstr>
      <vt:lpstr>Основные понятия</vt:lpstr>
      <vt:lpstr>Этапы бюджетного процесса</vt:lpstr>
      <vt:lpstr>Как граждане участвуют в формировании бюджета</vt:lpstr>
      <vt:lpstr>Основные характеристики местного бюджета на 2025-2027 годы, в млн.руб.</vt:lpstr>
      <vt:lpstr>Структура собственных доходов, млн.руб.</vt:lpstr>
      <vt:lpstr>Структура налоговых доходов местного бюджета на 2025 год, 263760,тыс.руб.</vt:lpstr>
      <vt:lpstr>Налоговые доходы бюджета города за период  2024-2027 годы, в тыс. руб.</vt:lpstr>
      <vt:lpstr>Структура неналоговых доходов за период 2023-2027 г.г. (в тыс.руб.)</vt:lpstr>
      <vt:lpstr>Структура неналоговых доходов на 2025 год,  72624 тыс.руб.</vt:lpstr>
      <vt:lpstr>Безвозмездные поступления на 2025 год-  184760,2 тыс.руб.</vt:lpstr>
      <vt:lpstr>Расходы бюджета в разрезе основных функций, тыс.руб.</vt:lpstr>
      <vt:lpstr>Экономическое развитие города, в тыс.руб.</vt:lpstr>
      <vt:lpstr>Социально-культурная сфера, тыс.руб.</vt:lpstr>
      <vt:lpstr>Общегосударственные вопросы, тыс.руб.</vt:lpstr>
      <vt:lpstr>Презентация PowerPoint</vt:lpstr>
      <vt:lpstr>Спасибо за внимание!</vt:lpstr>
    </vt:vector>
  </TitlesOfParts>
  <Company>Администрация города Амурска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Панишева</dc:creator>
  <cp:lastModifiedBy>Светлана Сергеевна</cp:lastModifiedBy>
  <cp:revision>132</cp:revision>
  <cp:lastPrinted>2024-10-28T23:41:09Z</cp:lastPrinted>
  <dcterms:created xsi:type="dcterms:W3CDTF">2024-10-17T06:48:01Z</dcterms:created>
  <dcterms:modified xsi:type="dcterms:W3CDTF">2025-03-03T02:08:08Z</dcterms:modified>
</cp:coreProperties>
</file>